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7" r:id="rId4"/>
    <p:sldMasterId id="2147483734" r:id="rId5"/>
    <p:sldMasterId id="2147483687" r:id="rId6"/>
    <p:sldMasterId id="2147483790" r:id="rId7"/>
    <p:sldMasterId id="2147483812" r:id="rId8"/>
    <p:sldMasterId id="2147483676" r:id="rId9"/>
  </p:sldMasterIdLst>
  <p:notesMasterIdLst>
    <p:notesMasterId r:id="rId22"/>
  </p:notesMasterIdLst>
  <p:sldIdLst>
    <p:sldId id="407" r:id="rId10"/>
    <p:sldId id="411" r:id="rId11"/>
    <p:sldId id="412" r:id="rId12"/>
    <p:sldId id="413" r:id="rId13"/>
    <p:sldId id="421" r:id="rId14"/>
    <p:sldId id="420" r:id="rId15"/>
    <p:sldId id="423" r:id="rId16"/>
    <p:sldId id="414" r:id="rId17"/>
    <p:sldId id="417" r:id="rId18"/>
    <p:sldId id="415" r:id="rId19"/>
    <p:sldId id="391" r:id="rId20"/>
    <p:sldId id="416" r:id="rId21"/>
  </p:sldIdLst>
  <p:sldSz cx="9144000" cy="5143500" type="screen16x9"/>
  <p:notesSz cx="6797675" cy="9928225"/>
  <p:embeddedFontLs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FS Meridian" panose="020B0603040202080204" pitchFamily="34" charset="0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030A332-D63D-414B-AE1D-0AD276E65F71}">
          <p14:sldIdLst>
            <p14:sldId id="407"/>
            <p14:sldId id="411"/>
            <p14:sldId id="412"/>
          </p14:sldIdLst>
        </p14:section>
        <p14:section name="Sección sin título" id="{C5A1E7C4-E7FB-469F-8EA3-F5819D54B967}">
          <p14:sldIdLst>
            <p14:sldId id="413"/>
            <p14:sldId id="421"/>
            <p14:sldId id="420"/>
            <p14:sldId id="423"/>
            <p14:sldId id="414"/>
            <p14:sldId id="417"/>
            <p14:sldId id="415"/>
            <p14:sldId id="391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766"/>
    <a:srgbClr val="DD87BA"/>
    <a:srgbClr val="C63A8E"/>
    <a:srgbClr val="FDB9EB"/>
    <a:srgbClr val="F1EEDB"/>
    <a:srgbClr val="FFF4F5"/>
    <a:srgbClr val="C46EA0"/>
    <a:srgbClr val="C73B8E"/>
    <a:srgbClr val="E6A8CD"/>
    <a:srgbClr val="F9D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 autoAdjust="0"/>
    <p:restoredTop sz="69708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622" y="53"/>
      </p:cViewPr>
      <p:guideLst>
        <p:guide orient="horz" pos="1620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F1F66-D497-41DF-865A-D63FAC9030B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B758AAC-A6C1-4EF6-92BF-521A98D23BDB}">
      <dgm:prSet custT="1"/>
      <dgm:spPr>
        <a:solidFill>
          <a:srgbClr val="C73B8E"/>
        </a:solidFill>
      </dgm:spPr>
      <dgm:t>
        <a:bodyPr/>
        <a:lstStyle/>
        <a:p>
          <a:r>
            <a:rPr lang="es-ES" sz="1000" b="1" dirty="0">
              <a:latin typeface="+mj-lt"/>
            </a:rPr>
            <a:t>Apuesta estratégica de la feria</a:t>
          </a:r>
          <a:endParaRPr lang="es-ES" sz="1000" dirty="0">
            <a:latin typeface="+mj-lt"/>
          </a:endParaRPr>
        </a:p>
      </dgm:t>
    </dgm:pt>
    <dgm:pt modelId="{C8F925C3-DDE9-42E2-885A-9CED80AFBC2C}" type="parTrans" cxnId="{17D084C9-463F-49E3-96A6-6925282EB179}">
      <dgm:prSet/>
      <dgm:spPr/>
      <dgm:t>
        <a:bodyPr/>
        <a:lstStyle/>
        <a:p>
          <a:endParaRPr lang="es-ES"/>
        </a:p>
      </dgm:t>
    </dgm:pt>
    <dgm:pt modelId="{D6005DEC-D927-4E92-8EBC-AB5DE34A77C6}" type="sibTrans" cxnId="{17D084C9-463F-49E3-96A6-6925282EB179}">
      <dgm:prSet/>
      <dgm:spPr/>
      <dgm:t>
        <a:bodyPr/>
        <a:lstStyle/>
        <a:p>
          <a:endParaRPr lang="es-ES"/>
        </a:p>
      </dgm:t>
    </dgm:pt>
    <dgm:pt modelId="{DD609D61-873D-4354-901A-28E7A5494711}">
      <dgm:prSet custT="1"/>
      <dgm:spPr>
        <a:solidFill>
          <a:srgbClr val="C46EA0"/>
        </a:solidFill>
      </dgm:spPr>
      <dgm:t>
        <a:bodyPr/>
        <a:lstStyle/>
        <a:p>
          <a:r>
            <a:rPr lang="es-ES" sz="1000" b="1" dirty="0">
              <a:latin typeface="+mj-lt"/>
            </a:rPr>
            <a:t>Mayor visibilidad</a:t>
          </a:r>
          <a:endParaRPr lang="es-ES" sz="1000" dirty="0">
            <a:latin typeface="+mj-lt"/>
          </a:endParaRPr>
        </a:p>
      </dgm:t>
    </dgm:pt>
    <dgm:pt modelId="{AF8E7100-5145-46C1-8D97-A6C331A4A38C}" type="parTrans" cxnId="{54649D06-7E56-427C-B780-046105412027}">
      <dgm:prSet/>
      <dgm:spPr/>
      <dgm:t>
        <a:bodyPr/>
        <a:lstStyle/>
        <a:p>
          <a:endParaRPr lang="es-ES"/>
        </a:p>
      </dgm:t>
    </dgm:pt>
    <dgm:pt modelId="{C47B383D-FBB0-4A3D-9DF1-E2C810601462}" type="sibTrans" cxnId="{54649D06-7E56-427C-B780-046105412027}">
      <dgm:prSet/>
      <dgm:spPr/>
      <dgm:t>
        <a:bodyPr/>
        <a:lstStyle/>
        <a:p>
          <a:endParaRPr lang="es-ES"/>
        </a:p>
      </dgm:t>
    </dgm:pt>
    <dgm:pt modelId="{7DF613EC-9CAC-4CF0-9463-49385CF95D1A}">
      <dgm:prSet custT="1"/>
      <dgm:spPr>
        <a:solidFill>
          <a:srgbClr val="893766"/>
        </a:solidFill>
      </dgm:spPr>
      <dgm:t>
        <a:bodyPr/>
        <a:lstStyle/>
        <a:p>
          <a:r>
            <a:rPr lang="es-ES" sz="850" b="1" dirty="0">
              <a:latin typeface="+mj-lt"/>
            </a:rPr>
            <a:t>Posicionamiento privilegiado</a:t>
          </a:r>
          <a:endParaRPr lang="es-ES" sz="850" dirty="0">
            <a:latin typeface="+mj-lt"/>
          </a:endParaRPr>
        </a:p>
      </dgm:t>
    </dgm:pt>
    <dgm:pt modelId="{24280C6D-EA06-47DF-B9F3-437F94329BE4}" type="parTrans" cxnId="{8845E1B5-6E76-4699-BB88-C82644F7F713}">
      <dgm:prSet/>
      <dgm:spPr/>
      <dgm:t>
        <a:bodyPr/>
        <a:lstStyle/>
        <a:p>
          <a:endParaRPr lang="es-ES"/>
        </a:p>
      </dgm:t>
    </dgm:pt>
    <dgm:pt modelId="{9DFF4BD2-9429-4864-81AE-A2D9F93E37CB}" type="sibTrans" cxnId="{8845E1B5-6E76-4699-BB88-C82644F7F713}">
      <dgm:prSet/>
      <dgm:spPr/>
      <dgm:t>
        <a:bodyPr/>
        <a:lstStyle/>
        <a:p>
          <a:endParaRPr lang="es-ES"/>
        </a:p>
      </dgm:t>
    </dgm:pt>
    <dgm:pt modelId="{90166C47-F098-41BD-BFDA-19C566DC00E7}">
      <dgm:prSet custT="1"/>
      <dgm:spPr>
        <a:solidFill>
          <a:srgbClr val="DD87BA"/>
        </a:solidFill>
      </dgm:spPr>
      <dgm:t>
        <a:bodyPr/>
        <a:lstStyle/>
        <a:p>
          <a:r>
            <a:rPr lang="es-ES" sz="1000" b="1" dirty="0">
              <a:latin typeface="+mj-lt"/>
            </a:rPr>
            <a:t>Gran difusión en medios nacionales e internacionales</a:t>
          </a:r>
          <a:endParaRPr lang="es-ES" sz="1000" dirty="0">
            <a:latin typeface="+mj-lt"/>
          </a:endParaRPr>
        </a:p>
      </dgm:t>
    </dgm:pt>
    <dgm:pt modelId="{8BB3CDEE-1871-40C9-A4C2-0D72E0AF2CD9}" type="parTrans" cxnId="{D2E05F52-AE76-4AB9-AF17-B6E2166A9B93}">
      <dgm:prSet/>
      <dgm:spPr/>
      <dgm:t>
        <a:bodyPr/>
        <a:lstStyle/>
        <a:p>
          <a:endParaRPr lang="es-ES"/>
        </a:p>
      </dgm:t>
    </dgm:pt>
    <dgm:pt modelId="{0CAACCD0-05CA-4CF0-9F5C-48851337C4B7}" type="sibTrans" cxnId="{D2E05F52-AE76-4AB9-AF17-B6E2166A9B93}">
      <dgm:prSet/>
      <dgm:spPr/>
      <dgm:t>
        <a:bodyPr/>
        <a:lstStyle/>
        <a:p>
          <a:endParaRPr lang="es-ES"/>
        </a:p>
      </dgm:t>
    </dgm:pt>
    <dgm:pt modelId="{F1C03097-D099-477D-9654-102F71FF955E}">
      <dgm:prSet custT="1"/>
      <dgm:spPr>
        <a:solidFill>
          <a:srgbClr val="C46EA0"/>
        </a:solidFill>
      </dgm:spPr>
      <dgm:t>
        <a:bodyPr/>
        <a:lstStyle/>
        <a:p>
          <a:r>
            <a:rPr lang="es-ES" sz="1000" b="1" dirty="0">
              <a:latin typeface="+mj-lt"/>
            </a:rPr>
            <a:t>Epicentro de la innovación Fruit Attraction.</a:t>
          </a:r>
        </a:p>
      </dgm:t>
    </dgm:pt>
    <dgm:pt modelId="{A5E4FC89-B571-4554-8E3E-AC6A6C7B4EBE}" type="parTrans" cxnId="{B3A8B953-6032-4FB5-99AE-B9BF7FF4B217}">
      <dgm:prSet/>
      <dgm:spPr/>
      <dgm:t>
        <a:bodyPr/>
        <a:lstStyle/>
        <a:p>
          <a:endParaRPr lang="es-ES"/>
        </a:p>
      </dgm:t>
    </dgm:pt>
    <dgm:pt modelId="{383B2423-EE65-4091-B03B-1ECD41BAA1EA}" type="sibTrans" cxnId="{B3A8B953-6032-4FB5-99AE-B9BF7FF4B217}">
      <dgm:prSet/>
      <dgm:spPr/>
      <dgm:t>
        <a:bodyPr/>
        <a:lstStyle/>
        <a:p>
          <a:endParaRPr lang="es-ES" dirty="0"/>
        </a:p>
      </dgm:t>
    </dgm:pt>
    <dgm:pt modelId="{3A20031E-0AD5-409D-957C-C988EB53CDC7}">
      <dgm:prSet custT="1"/>
      <dgm:spPr>
        <a:solidFill>
          <a:srgbClr val="E6A8CD"/>
        </a:solidFill>
      </dgm:spPr>
      <dgm:t>
        <a:bodyPr/>
        <a:lstStyle/>
        <a:p>
          <a:r>
            <a:rPr lang="es-ES" sz="1000" b="1" dirty="0">
              <a:latin typeface="+mj-lt"/>
            </a:rPr>
            <a:t>Principales foros de la feria</a:t>
          </a:r>
        </a:p>
      </dgm:t>
    </dgm:pt>
    <dgm:pt modelId="{011FA3F7-5D39-4522-BDB8-D94964F18FB5}" type="parTrans" cxnId="{11070D72-CB25-4A64-92F5-F1E1CF0E4484}">
      <dgm:prSet/>
      <dgm:spPr/>
      <dgm:t>
        <a:bodyPr/>
        <a:lstStyle/>
        <a:p>
          <a:endParaRPr lang="es-ES"/>
        </a:p>
      </dgm:t>
    </dgm:pt>
    <dgm:pt modelId="{AB404418-880B-4629-8667-960848F7E8D7}" type="sibTrans" cxnId="{11070D72-CB25-4A64-92F5-F1E1CF0E4484}">
      <dgm:prSet/>
      <dgm:spPr/>
      <dgm:t>
        <a:bodyPr/>
        <a:lstStyle/>
        <a:p>
          <a:endParaRPr lang="es-ES"/>
        </a:p>
      </dgm:t>
    </dgm:pt>
    <dgm:pt modelId="{AD6A59C2-5F08-4BC1-947C-9C666054542E}" type="pres">
      <dgm:prSet presAssocID="{7FBF1F66-D497-41DF-865A-D63FAC9030B1}" presName="cycle" presStyleCnt="0">
        <dgm:presLayoutVars>
          <dgm:dir/>
          <dgm:resizeHandles val="exact"/>
        </dgm:presLayoutVars>
      </dgm:prSet>
      <dgm:spPr/>
    </dgm:pt>
    <dgm:pt modelId="{231A9B1E-D7FA-4B30-8B2B-0B636E492F83}" type="pres">
      <dgm:prSet presAssocID="{0B758AAC-A6C1-4EF6-92BF-521A98D23BDB}" presName="node" presStyleLbl="node1" presStyleIdx="0" presStyleCnt="6" custScaleX="144466" custScaleY="106826">
        <dgm:presLayoutVars>
          <dgm:bulletEnabled val="1"/>
        </dgm:presLayoutVars>
      </dgm:prSet>
      <dgm:spPr/>
    </dgm:pt>
    <dgm:pt modelId="{06615DCB-F420-4B79-A304-0D4A5F0057FA}" type="pres">
      <dgm:prSet presAssocID="{D6005DEC-D927-4E92-8EBC-AB5DE34A77C6}" presName="sibTrans" presStyleLbl="sibTrans2D1" presStyleIdx="0" presStyleCnt="6"/>
      <dgm:spPr/>
    </dgm:pt>
    <dgm:pt modelId="{F5922EA6-22A3-4444-8D52-7509EA82D89C}" type="pres">
      <dgm:prSet presAssocID="{D6005DEC-D927-4E92-8EBC-AB5DE34A77C6}" presName="connectorText" presStyleLbl="sibTrans2D1" presStyleIdx="0" presStyleCnt="6"/>
      <dgm:spPr/>
    </dgm:pt>
    <dgm:pt modelId="{B03ED371-E255-4D45-A0C0-ECF78C5CE7B3}" type="pres">
      <dgm:prSet presAssocID="{DD609D61-873D-4354-901A-28E7A5494711}" presName="node" presStyleLbl="node1" presStyleIdx="1" presStyleCnt="6" custScaleX="158737" custScaleY="109522" custRadScaleRad="102953" custRadScaleInc="14491">
        <dgm:presLayoutVars>
          <dgm:bulletEnabled val="1"/>
        </dgm:presLayoutVars>
      </dgm:prSet>
      <dgm:spPr/>
    </dgm:pt>
    <dgm:pt modelId="{4F3D7C2D-376F-4D1F-87F2-8CF2DBE3F89A}" type="pres">
      <dgm:prSet presAssocID="{C47B383D-FBB0-4A3D-9DF1-E2C810601462}" presName="sibTrans" presStyleLbl="sibTrans2D1" presStyleIdx="1" presStyleCnt="6"/>
      <dgm:spPr/>
    </dgm:pt>
    <dgm:pt modelId="{9DDB1C14-093F-4251-9699-4B5580DE18C2}" type="pres">
      <dgm:prSet presAssocID="{C47B383D-FBB0-4A3D-9DF1-E2C810601462}" presName="connectorText" presStyleLbl="sibTrans2D1" presStyleIdx="1" presStyleCnt="6"/>
      <dgm:spPr/>
    </dgm:pt>
    <dgm:pt modelId="{D0B89445-F860-4AAE-B7D7-FA410E953099}" type="pres">
      <dgm:prSet presAssocID="{7DF613EC-9CAC-4CF0-9463-49385CF95D1A}" presName="node" presStyleLbl="node1" presStyleIdx="2" presStyleCnt="6" custScaleX="156439" custScaleY="102543" custRadScaleRad="111619" custRadScaleInc="-19047">
        <dgm:presLayoutVars>
          <dgm:bulletEnabled val="1"/>
        </dgm:presLayoutVars>
      </dgm:prSet>
      <dgm:spPr/>
    </dgm:pt>
    <dgm:pt modelId="{6BD4EEEE-B750-42A1-BE37-7AACE6F40842}" type="pres">
      <dgm:prSet presAssocID="{9DFF4BD2-9429-4864-81AE-A2D9F93E37CB}" presName="sibTrans" presStyleLbl="sibTrans2D1" presStyleIdx="2" presStyleCnt="6"/>
      <dgm:spPr/>
    </dgm:pt>
    <dgm:pt modelId="{9DFC6DE4-67C4-4E13-AAFB-AAE794A9111D}" type="pres">
      <dgm:prSet presAssocID="{9DFF4BD2-9429-4864-81AE-A2D9F93E37CB}" presName="connectorText" presStyleLbl="sibTrans2D1" presStyleIdx="2" presStyleCnt="6"/>
      <dgm:spPr/>
    </dgm:pt>
    <dgm:pt modelId="{D23A44EF-CE00-4073-9D56-F363A47CEC7C}" type="pres">
      <dgm:prSet presAssocID="{90166C47-F098-41BD-BFDA-19C566DC00E7}" presName="node" presStyleLbl="node1" presStyleIdx="3" presStyleCnt="6" custScaleX="145555" custScaleY="112597" custRadScaleRad="100034" custRadScaleInc="-5040">
        <dgm:presLayoutVars>
          <dgm:bulletEnabled val="1"/>
        </dgm:presLayoutVars>
      </dgm:prSet>
      <dgm:spPr/>
    </dgm:pt>
    <dgm:pt modelId="{2155D18D-53A4-4DFA-BE61-907973B840F4}" type="pres">
      <dgm:prSet presAssocID="{0CAACCD0-05CA-4CF0-9F5C-48851337C4B7}" presName="sibTrans" presStyleLbl="sibTrans2D1" presStyleIdx="3" presStyleCnt="6"/>
      <dgm:spPr/>
    </dgm:pt>
    <dgm:pt modelId="{EB740599-4C05-4216-9257-8CE183D27137}" type="pres">
      <dgm:prSet presAssocID="{0CAACCD0-05CA-4CF0-9F5C-48851337C4B7}" presName="connectorText" presStyleLbl="sibTrans2D1" presStyleIdx="3" presStyleCnt="6"/>
      <dgm:spPr/>
    </dgm:pt>
    <dgm:pt modelId="{DFCA89F5-B415-4640-A10B-D296C353D4BA}" type="pres">
      <dgm:prSet presAssocID="{F1C03097-D099-477D-9654-102F71FF955E}" presName="node" presStyleLbl="node1" presStyleIdx="4" presStyleCnt="6" custScaleX="153350" custRadScaleRad="101007" custRadScaleInc="11337">
        <dgm:presLayoutVars>
          <dgm:bulletEnabled val="1"/>
        </dgm:presLayoutVars>
      </dgm:prSet>
      <dgm:spPr/>
    </dgm:pt>
    <dgm:pt modelId="{52009B7F-0BF2-436B-8C93-9CD204C01148}" type="pres">
      <dgm:prSet presAssocID="{383B2423-EE65-4091-B03B-1ECD41BAA1EA}" presName="sibTrans" presStyleLbl="sibTrans2D1" presStyleIdx="4" presStyleCnt="6" custLinFactNeighborX="-33278" custLinFactNeighborY="-1116"/>
      <dgm:spPr/>
    </dgm:pt>
    <dgm:pt modelId="{EB7B727F-0A2E-4D40-A06C-362E0BEBB301}" type="pres">
      <dgm:prSet presAssocID="{383B2423-EE65-4091-B03B-1ECD41BAA1EA}" presName="connectorText" presStyleLbl="sibTrans2D1" presStyleIdx="4" presStyleCnt="6"/>
      <dgm:spPr/>
    </dgm:pt>
    <dgm:pt modelId="{DD66AB16-B3A3-457C-94D7-D9D7597E92E6}" type="pres">
      <dgm:prSet presAssocID="{3A20031E-0AD5-409D-957C-C988EB53CDC7}" presName="node" presStyleLbl="node1" presStyleIdx="5" presStyleCnt="6" custScaleX="151766" custScaleY="100084" custRadScaleRad="112351" custRadScaleInc="-11914">
        <dgm:presLayoutVars>
          <dgm:bulletEnabled val="1"/>
        </dgm:presLayoutVars>
      </dgm:prSet>
      <dgm:spPr/>
    </dgm:pt>
    <dgm:pt modelId="{84CBD0B6-8756-4050-A232-460145CB91D9}" type="pres">
      <dgm:prSet presAssocID="{AB404418-880B-4629-8667-960848F7E8D7}" presName="sibTrans" presStyleLbl="sibTrans2D1" presStyleIdx="5" presStyleCnt="6"/>
      <dgm:spPr/>
    </dgm:pt>
    <dgm:pt modelId="{35B517E7-2CB0-4720-8B5F-6AD7CE63EE99}" type="pres">
      <dgm:prSet presAssocID="{AB404418-880B-4629-8667-960848F7E8D7}" presName="connectorText" presStyleLbl="sibTrans2D1" presStyleIdx="5" presStyleCnt="6"/>
      <dgm:spPr/>
    </dgm:pt>
  </dgm:ptLst>
  <dgm:cxnLst>
    <dgm:cxn modelId="{54649D06-7E56-427C-B780-046105412027}" srcId="{7FBF1F66-D497-41DF-865A-D63FAC9030B1}" destId="{DD609D61-873D-4354-901A-28E7A5494711}" srcOrd="1" destOrd="0" parTransId="{AF8E7100-5145-46C1-8D97-A6C331A4A38C}" sibTransId="{C47B383D-FBB0-4A3D-9DF1-E2C810601462}"/>
    <dgm:cxn modelId="{0939550D-8AC9-4AFE-8524-7695441AB96F}" type="presOf" srcId="{383B2423-EE65-4091-B03B-1ECD41BAA1EA}" destId="{52009B7F-0BF2-436B-8C93-9CD204C01148}" srcOrd="0" destOrd="0" presId="urn:microsoft.com/office/officeart/2005/8/layout/cycle2"/>
    <dgm:cxn modelId="{1600B70D-D12C-4B97-90BF-D5EE4EC9E2CD}" type="presOf" srcId="{0CAACCD0-05CA-4CF0-9F5C-48851337C4B7}" destId="{2155D18D-53A4-4DFA-BE61-907973B840F4}" srcOrd="0" destOrd="0" presId="urn:microsoft.com/office/officeart/2005/8/layout/cycle2"/>
    <dgm:cxn modelId="{0C5AA80F-918D-4FF8-B3AE-9A35F7629636}" type="presOf" srcId="{0B758AAC-A6C1-4EF6-92BF-521A98D23BDB}" destId="{231A9B1E-D7FA-4B30-8B2B-0B636E492F83}" srcOrd="0" destOrd="0" presId="urn:microsoft.com/office/officeart/2005/8/layout/cycle2"/>
    <dgm:cxn modelId="{EB791916-ADAA-430A-A01B-70A71D69C605}" type="presOf" srcId="{9DFF4BD2-9429-4864-81AE-A2D9F93E37CB}" destId="{9DFC6DE4-67C4-4E13-AAFB-AAE794A9111D}" srcOrd="1" destOrd="0" presId="urn:microsoft.com/office/officeart/2005/8/layout/cycle2"/>
    <dgm:cxn modelId="{72E31F27-0F00-4AFB-9B0B-FCD8C27BEF53}" type="presOf" srcId="{C47B383D-FBB0-4A3D-9DF1-E2C810601462}" destId="{4F3D7C2D-376F-4D1F-87F2-8CF2DBE3F89A}" srcOrd="0" destOrd="0" presId="urn:microsoft.com/office/officeart/2005/8/layout/cycle2"/>
    <dgm:cxn modelId="{4BA5552A-79A0-484C-8794-4C76C8BFEDFA}" type="presOf" srcId="{AB404418-880B-4629-8667-960848F7E8D7}" destId="{84CBD0B6-8756-4050-A232-460145CB91D9}" srcOrd="0" destOrd="0" presId="urn:microsoft.com/office/officeart/2005/8/layout/cycle2"/>
    <dgm:cxn modelId="{FE669E2A-AC7F-4B8E-9A56-608C07723B5B}" type="presOf" srcId="{D6005DEC-D927-4E92-8EBC-AB5DE34A77C6}" destId="{F5922EA6-22A3-4444-8D52-7509EA82D89C}" srcOrd="1" destOrd="0" presId="urn:microsoft.com/office/officeart/2005/8/layout/cycle2"/>
    <dgm:cxn modelId="{4EE5D133-1D4F-4C3E-AEDB-E034BF0CFC69}" type="presOf" srcId="{7FBF1F66-D497-41DF-865A-D63FAC9030B1}" destId="{AD6A59C2-5F08-4BC1-947C-9C666054542E}" srcOrd="0" destOrd="0" presId="urn:microsoft.com/office/officeart/2005/8/layout/cycle2"/>
    <dgm:cxn modelId="{4940DE4C-CC26-4FAD-8074-0C86A8000AAB}" type="presOf" srcId="{3A20031E-0AD5-409D-957C-C988EB53CDC7}" destId="{DD66AB16-B3A3-457C-94D7-D9D7597E92E6}" srcOrd="0" destOrd="0" presId="urn:microsoft.com/office/officeart/2005/8/layout/cycle2"/>
    <dgm:cxn modelId="{11070D72-CB25-4A64-92F5-F1E1CF0E4484}" srcId="{7FBF1F66-D497-41DF-865A-D63FAC9030B1}" destId="{3A20031E-0AD5-409D-957C-C988EB53CDC7}" srcOrd="5" destOrd="0" parTransId="{011FA3F7-5D39-4522-BDB8-D94964F18FB5}" sibTransId="{AB404418-880B-4629-8667-960848F7E8D7}"/>
    <dgm:cxn modelId="{D2E05F52-AE76-4AB9-AF17-B6E2166A9B93}" srcId="{7FBF1F66-D497-41DF-865A-D63FAC9030B1}" destId="{90166C47-F098-41BD-BFDA-19C566DC00E7}" srcOrd="3" destOrd="0" parTransId="{8BB3CDEE-1871-40C9-A4C2-0D72E0AF2CD9}" sibTransId="{0CAACCD0-05CA-4CF0-9F5C-48851337C4B7}"/>
    <dgm:cxn modelId="{B3A8B953-6032-4FB5-99AE-B9BF7FF4B217}" srcId="{7FBF1F66-D497-41DF-865A-D63FAC9030B1}" destId="{F1C03097-D099-477D-9654-102F71FF955E}" srcOrd="4" destOrd="0" parTransId="{A5E4FC89-B571-4554-8E3E-AC6A6C7B4EBE}" sibTransId="{383B2423-EE65-4091-B03B-1ECD41BAA1EA}"/>
    <dgm:cxn modelId="{271A8285-8F32-4F4E-8504-3AD40D36F8D1}" type="presOf" srcId="{0CAACCD0-05CA-4CF0-9F5C-48851337C4B7}" destId="{EB740599-4C05-4216-9257-8CE183D27137}" srcOrd="1" destOrd="0" presId="urn:microsoft.com/office/officeart/2005/8/layout/cycle2"/>
    <dgm:cxn modelId="{5ADAB68E-0ECA-45D0-83C8-91A817EE6A94}" type="presOf" srcId="{383B2423-EE65-4091-B03B-1ECD41BAA1EA}" destId="{EB7B727F-0A2E-4D40-A06C-362E0BEBB301}" srcOrd="1" destOrd="0" presId="urn:microsoft.com/office/officeart/2005/8/layout/cycle2"/>
    <dgm:cxn modelId="{2E39A994-297C-452A-932E-9E09F35AE6B5}" type="presOf" srcId="{C47B383D-FBB0-4A3D-9DF1-E2C810601462}" destId="{9DDB1C14-093F-4251-9699-4B5580DE18C2}" srcOrd="1" destOrd="0" presId="urn:microsoft.com/office/officeart/2005/8/layout/cycle2"/>
    <dgm:cxn modelId="{C4F2729E-43AC-432B-B6A1-CBC62C41EDD5}" type="presOf" srcId="{AB404418-880B-4629-8667-960848F7E8D7}" destId="{35B517E7-2CB0-4720-8B5F-6AD7CE63EE99}" srcOrd="1" destOrd="0" presId="urn:microsoft.com/office/officeart/2005/8/layout/cycle2"/>
    <dgm:cxn modelId="{0C5511A0-FF0D-4142-B91A-D1524BE38DDF}" type="presOf" srcId="{D6005DEC-D927-4E92-8EBC-AB5DE34A77C6}" destId="{06615DCB-F420-4B79-A304-0D4A5F0057FA}" srcOrd="0" destOrd="0" presId="urn:microsoft.com/office/officeart/2005/8/layout/cycle2"/>
    <dgm:cxn modelId="{174C45A7-0DC6-425A-8A61-E144D238BE91}" type="presOf" srcId="{F1C03097-D099-477D-9654-102F71FF955E}" destId="{DFCA89F5-B415-4640-A10B-D296C353D4BA}" srcOrd="0" destOrd="0" presId="urn:microsoft.com/office/officeart/2005/8/layout/cycle2"/>
    <dgm:cxn modelId="{8845E1B5-6E76-4699-BB88-C82644F7F713}" srcId="{7FBF1F66-D497-41DF-865A-D63FAC9030B1}" destId="{7DF613EC-9CAC-4CF0-9463-49385CF95D1A}" srcOrd="2" destOrd="0" parTransId="{24280C6D-EA06-47DF-B9F3-437F94329BE4}" sibTransId="{9DFF4BD2-9429-4864-81AE-A2D9F93E37CB}"/>
    <dgm:cxn modelId="{17D084C9-463F-49E3-96A6-6925282EB179}" srcId="{7FBF1F66-D497-41DF-865A-D63FAC9030B1}" destId="{0B758AAC-A6C1-4EF6-92BF-521A98D23BDB}" srcOrd="0" destOrd="0" parTransId="{C8F925C3-DDE9-42E2-885A-9CED80AFBC2C}" sibTransId="{D6005DEC-D927-4E92-8EBC-AB5DE34A77C6}"/>
    <dgm:cxn modelId="{3793E2D1-69D4-43DF-A224-BDBDEBDE198F}" type="presOf" srcId="{90166C47-F098-41BD-BFDA-19C566DC00E7}" destId="{D23A44EF-CE00-4073-9D56-F363A47CEC7C}" srcOrd="0" destOrd="0" presId="urn:microsoft.com/office/officeart/2005/8/layout/cycle2"/>
    <dgm:cxn modelId="{1B90CEDA-DE33-4B05-8A01-6B8E77F2E500}" type="presOf" srcId="{DD609D61-873D-4354-901A-28E7A5494711}" destId="{B03ED371-E255-4D45-A0C0-ECF78C5CE7B3}" srcOrd="0" destOrd="0" presId="urn:microsoft.com/office/officeart/2005/8/layout/cycle2"/>
    <dgm:cxn modelId="{2A24B3E2-9DB5-410B-B892-978BB16CD8A0}" type="presOf" srcId="{7DF613EC-9CAC-4CF0-9463-49385CF95D1A}" destId="{D0B89445-F860-4AAE-B7D7-FA410E953099}" srcOrd="0" destOrd="0" presId="urn:microsoft.com/office/officeart/2005/8/layout/cycle2"/>
    <dgm:cxn modelId="{C1FD20F8-E339-4836-84A6-E4007E602872}" type="presOf" srcId="{9DFF4BD2-9429-4864-81AE-A2D9F93E37CB}" destId="{6BD4EEEE-B750-42A1-BE37-7AACE6F40842}" srcOrd="0" destOrd="0" presId="urn:microsoft.com/office/officeart/2005/8/layout/cycle2"/>
    <dgm:cxn modelId="{064668A3-CCC1-43B3-AFBF-7F864562E9A2}" type="presParOf" srcId="{AD6A59C2-5F08-4BC1-947C-9C666054542E}" destId="{231A9B1E-D7FA-4B30-8B2B-0B636E492F83}" srcOrd="0" destOrd="0" presId="urn:microsoft.com/office/officeart/2005/8/layout/cycle2"/>
    <dgm:cxn modelId="{1BF70CC3-4A5A-474B-B9F8-98A6E32E9222}" type="presParOf" srcId="{AD6A59C2-5F08-4BC1-947C-9C666054542E}" destId="{06615DCB-F420-4B79-A304-0D4A5F0057FA}" srcOrd="1" destOrd="0" presId="urn:microsoft.com/office/officeart/2005/8/layout/cycle2"/>
    <dgm:cxn modelId="{EA42D4A8-FA37-4AB8-9ED0-D77CA2034A67}" type="presParOf" srcId="{06615DCB-F420-4B79-A304-0D4A5F0057FA}" destId="{F5922EA6-22A3-4444-8D52-7509EA82D89C}" srcOrd="0" destOrd="0" presId="urn:microsoft.com/office/officeart/2005/8/layout/cycle2"/>
    <dgm:cxn modelId="{32AF96C1-4D93-45D7-A467-42BF50292EF9}" type="presParOf" srcId="{AD6A59C2-5F08-4BC1-947C-9C666054542E}" destId="{B03ED371-E255-4D45-A0C0-ECF78C5CE7B3}" srcOrd="2" destOrd="0" presId="urn:microsoft.com/office/officeart/2005/8/layout/cycle2"/>
    <dgm:cxn modelId="{96B243DF-1A59-428E-9094-EE452A750485}" type="presParOf" srcId="{AD6A59C2-5F08-4BC1-947C-9C666054542E}" destId="{4F3D7C2D-376F-4D1F-87F2-8CF2DBE3F89A}" srcOrd="3" destOrd="0" presId="urn:microsoft.com/office/officeart/2005/8/layout/cycle2"/>
    <dgm:cxn modelId="{33D6A019-312C-4CB3-BD57-B0DA6CBD506F}" type="presParOf" srcId="{4F3D7C2D-376F-4D1F-87F2-8CF2DBE3F89A}" destId="{9DDB1C14-093F-4251-9699-4B5580DE18C2}" srcOrd="0" destOrd="0" presId="urn:microsoft.com/office/officeart/2005/8/layout/cycle2"/>
    <dgm:cxn modelId="{07671BCA-6A15-4E96-B9BF-6F24DDA0B13C}" type="presParOf" srcId="{AD6A59C2-5F08-4BC1-947C-9C666054542E}" destId="{D0B89445-F860-4AAE-B7D7-FA410E953099}" srcOrd="4" destOrd="0" presId="urn:microsoft.com/office/officeart/2005/8/layout/cycle2"/>
    <dgm:cxn modelId="{92F461BB-4C44-42CF-A0A9-E78ED7EACC1C}" type="presParOf" srcId="{AD6A59C2-5F08-4BC1-947C-9C666054542E}" destId="{6BD4EEEE-B750-42A1-BE37-7AACE6F40842}" srcOrd="5" destOrd="0" presId="urn:microsoft.com/office/officeart/2005/8/layout/cycle2"/>
    <dgm:cxn modelId="{3083CB36-5A19-460F-BCAD-CAD13BDC6667}" type="presParOf" srcId="{6BD4EEEE-B750-42A1-BE37-7AACE6F40842}" destId="{9DFC6DE4-67C4-4E13-AAFB-AAE794A9111D}" srcOrd="0" destOrd="0" presId="urn:microsoft.com/office/officeart/2005/8/layout/cycle2"/>
    <dgm:cxn modelId="{372A464E-2211-4129-B9C3-D71DF02D8E30}" type="presParOf" srcId="{AD6A59C2-5F08-4BC1-947C-9C666054542E}" destId="{D23A44EF-CE00-4073-9D56-F363A47CEC7C}" srcOrd="6" destOrd="0" presId="urn:microsoft.com/office/officeart/2005/8/layout/cycle2"/>
    <dgm:cxn modelId="{BDB9A7CF-D35C-4C6D-9F53-66E761744EA0}" type="presParOf" srcId="{AD6A59C2-5F08-4BC1-947C-9C666054542E}" destId="{2155D18D-53A4-4DFA-BE61-907973B840F4}" srcOrd="7" destOrd="0" presId="urn:microsoft.com/office/officeart/2005/8/layout/cycle2"/>
    <dgm:cxn modelId="{9EA3737A-E74D-4FDE-919E-7EAC07894400}" type="presParOf" srcId="{2155D18D-53A4-4DFA-BE61-907973B840F4}" destId="{EB740599-4C05-4216-9257-8CE183D27137}" srcOrd="0" destOrd="0" presId="urn:microsoft.com/office/officeart/2005/8/layout/cycle2"/>
    <dgm:cxn modelId="{ED96E517-4638-45E6-9786-95FF7B48D575}" type="presParOf" srcId="{AD6A59C2-5F08-4BC1-947C-9C666054542E}" destId="{DFCA89F5-B415-4640-A10B-D296C353D4BA}" srcOrd="8" destOrd="0" presId="urn:microsoft.com/office/officeart/2005/8/layout/cycle2"/>
    <dgm:cxn modelId="{A4857E20-DA63-4AE8-B937-E0D503659A59}" type="presParOf" srcId="{AD6A59C2-5F08-4BC1-947C-9C666054542E}" destId="{52009B7F-0BF2-436B-8C93-9CD204C01148}" srcOrd="9" destOrd="0" presId="urn:microsoft.com/office/officeart/2005/8/layout/cycle2"/>
    <dgm:cxn modelId="{6F9E593E-D995-474C-B1B3-B3806456BCDF}" type="presParOf" srcId="{52009B7F-0BF2-436B-8C93-9CD204C01148}" destId="{EB7B727F-0A2E-4D40-A06C-362E0BEBB301}" srcOrd="0" destOrd="0" presId="urn:microsoft.com/office/officeart/2005/8/layout/cycle2"/>
    <dgm:cxn modelId="{546882A4-9EB4-4CAA-AC33-32C7BD352DB2}" type="presParOf" srcId="{AD6A59C2-5F08-4BC1-947C-9C666054542E}" destId="{DD66AB16-B3A3-457C-94D7-D9D7597E92E6}" srcOrd="10" destOrd="0" presId="urn:microsoft.com/office/officeart/2005/8/layout/cycle2"/>
    <dgm:cxn modelId="{21CD8159-2382-42D8-BDF2-197263742E44}" type="presParOf" srcId="{AD6A59C2-5F08-4BC1-947C-9C666054542E}" destId="{84CBD0B6-8756-4050-A232-460145CB91D9}" srcOrd="11" destOrd="0" presId="urn:microsoft.com/office/officeart/2005/8/layout/cycle2"/>
    <dgm:cxn modelId="{33DEBC9C-96D1-43FB-A2FB-2BC21E6909D7}" type="presParOf" srcId="{84CBD0B6-8756-4050-A232-460145CB91D9}" destId="{35B517E7-2CB0-4720-8B5F-6AD7CE63EE9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398CD-E687-491A-A75A-793F1D3B644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7E433B9-C527-4100-AC99-2682CDABDD39}">
      <dgm:prSet custT="1"/>
      <dgm:spPr>
        <a:solidFill>
          <a:srgbClr val="C73B8E"/>
        </a:solidFill>
      </dgm:spPr>
      <dgm:t>
        <a:bodyPr/>
        <a:lstStyle/>
        <a:p>
          <a:r>
            <a:rPr lang="es-ES" sz="1200" b="0" i="0" dirty="0"/>
            <a:t>Soluciones de transformación</a:t>
          </a:r>
          <a:endParaRPr lang="es-ES" sz="1200" dirty="0"/>
        </a:p>
      </dgm:t>
    </dgm:pt>
    <dgm:pt modelId="{43B0166D-5B1E-4DB6-B0AE-A16F64E20080}" type="parTrans" cxnId="{6F8D631C-D048-4B44-886A-277065DDAC67}">
      <dgm:prSet/>
      <dgm:spPr/>
      <dgm:t>
        <a:bodyPr/>
        <a:lstStyle/>
        <a:p>
          <a:endParaRPr lang="es-ES"/>
        </a:p>
      </dgm:t>
    </dgm:pt>
    <dgm:pt modelId="{6D9D55AC-18E0-477D-842E-00BC7AFA280E}" type="sibTrans" cxnId="{6F8D631C-D048-4B44-886A-277065DDAC67}">
      <dgm:prSet/>
      <dgm:spPr/>
      <dgm:t>
        <a:bodyPr/>
        <a:lstStyle/>
        <a:p>
          <a:endParaRPr lang="es-ES"/>
        </a:p>
      </dgm:t>
    </dgm:pt>
    <dgm:pt modelId="{1947BBBE-AD0D-4B9D-B43F-A9D152E9E5CC}">
      <dgm:prSet custT="1"/>
      <dgm:spPr>
        <a:solidFill>
          <a:srgbClr val="C46EA0"/>
        </a:solidFill>
      </dgm:spPr>
      <dgm:t>
        <a:bodyPr/>
        <a:lstStyle/>
        <a:p>
          <a:r>
            <a:rPr lang="es-ES" sz="1200" b="0" i="0" dirty="0"/>
            <a:t>Automatización</a:t>
          </a:r>
          <a:endParaRPr lang="es-ES" sz="1200" dirty="0"/>
        </a:p>
      </dgm:t>
    </dgm:pt>
    <dgm:pt modelId="{94D1824A-02CE-4E9A-B9C3-311C82988DCB}" type="parTrans" cxnId="{920B319A-164D-4DF2-BF43-D00877F0415D}">
      <dgm:prSet/>
      <dgm:spPr/>
      <dgm:t>
        <a:bodyPr/>
        <a:lstStyle/>
        <a:p>
          <a:endParaRPr lang="es-ES"/>
        </a:p>
      </dgm:t>
    </dgm:pt>
    <dgm:pt modelId="{B36CAABF-2C7E-47AA-81F6-60D3CD422A1B}" type="sibTrans" cxnId="{920B319A-164D-4DF2-BF43-D00877F0415D}">
      <dgm:prSet/>
      <dgm:spPr/>
      <dgm:t>
        <a:bodyPr/>
        <a:lstStyle/>
        <a:p>
          <a:endParaRPr lang="es-ES"/>
        </a:p>
      </dgm:t>
    </dgm:pt>
    <dgm:pt modelId="{A8DBF313-1DC7-4B95-916F-23B9DD47692B}">
      <dgm:prSet custT="1"/>
      <dgm:spPr>
        <a:solidFill>
          <a:srgbClr val="FDB9EB"/>
        </a:solidFill>
      </dgm:spPr>
      <dgm:t>
        <a:bodyPr/>
        <a:lstStyle/>
        <a:p>
          <a:r>
            <a:rPr lang="es-ES" sz="1200" b="0" i="0" dirty="0"/>
            <a:t>Robotización</a:t>
          </a:r>
          <a:endParaRPr lang="es-ES" sz="1200" dirty="0"/>
        </a:p>
      </dgm:t>
    </dgm:pt>
    <dgm:pt modelId="{34C6768E-5A13-4A15-A2D4-DB5ACD2A5EF5}" type="parTrans" cxnId="{EE39ACA0-187C-48E5-A72D-83792506D311}">
      <dgm:prSet/>
      <dgm:spPr/>
      <dgm:t>
        <a:bodyPr/>
        <a:lstStyle/>
        <a:p>
          <a:endParaRPr lang="es-ES"/>
        </a:p>
      </dgm:t>
    </dgm:pt>
    <dgm:pt modelId="{B7440893-DCD3-4B21-ACE5-AD20BE37F037}" type="sibTrans" cxnId="{EE39ACA0-187C-48E5-A72D-83792506D311}">
      <dgm:prSet/>
      <dgm:spPr/>
      <dgm:t>
        <a:bodyPr/>
        <a:lstStyle/>
        <a:p>
          <a:endParaRPr lang="es-ES"/>
        </a:p>
      </dgm:t>
    </dgm:pt>
    <dgm:pt modelId="{6BCB4B1D-3F6E-45E9-A4B0-64F25296E32E}">
      <dgm:prSet custT="1"/>
      <dgm:spPr>
        <a:solidFill>
          <a:srgbClr val="893766"/>
        </a:solidFill>
      </dgm:spPr>
      <dgm:t>
        <a:bodyPr/>
        <a:lstStyle/>
        <a:p>
          <a:r>
            <a:rPr lang="es-ES" sz="1200" dirty="0"/>
            <a:t>IOT</a:t>
          </a:r>
        </a:p>
      </dgm:t>
    </dgm:pt>
    <dgm:pt modelId="{5DD97348-61BD-4686-A4C7-CE7997017E65}" type="parTrans" cxnId="{C66BCC15-03DF-4CF9-B9D8-A0E7EE574AEF}">
      <dgm:prSet/>
      <dgm:spPr/>
      <dgm:t>
        <a:bodyPr/>
        <a:lstStyle/>
        <a:p>
          <a:endParaRPr lang="es-ES"/>
        </a:p>
      </dgm:t>
    </dgm:pt>
    <dgm:pt modelId="{41524543-9434-4FFB-B707-C1DA35B57537}" type="sibTrans" cxnId="{C66BCC15-03DF-4CF9-B9D8-A0E7EE574AEF}">
      <dgm:prSet/>
      <dgm:spPr/>
      <dgm:t>
        <a:bodyPr/>
        <a:lstStyle/>
        <a:p>
          <a:endParaRPr lang="es-ES"/>
        </a:p>
      </dgm:t>
    </dgm:pt>
    <dgm:pt modelId="{5F9748BE-01EF-415D-93F1-4DA506D7B968}">
      <dgm:prSet custT="1"/>
      <dgm:spPr>
        <a:solidFill>
          <a:srgbClr val="C63A8E"/>
        </a:solidFill>
      </dgm:spPr>
      <dgm:t>
        <a:bodyPr/>
        <a:lstStyle/>
        <a:p>
          <a:r>
            <a:rPr lang="es-ES" sz="1200" dirty="0"/>
            <a:t>Innovación genómica vegetal</a:t>
          </a:r>
        </a:p>
      </dgm:t>
    </dgm:pt>
    <dgm:pt modelId="{FC2E7695-546F-4E91-9810-EE5D98DA2988}" type="parTrans" cxnId="{4B931CBF-A268-4EBC-B0FD-C4DB911C1481}">
      <dgm:prSet/>
      <dgm:spPr/>
      <dgm:t>
        <a:bodyPr/>
        <a:lstStyle/>
        <a:p>
          <a:endParaRPr lang="es-ES"/>
        </a:p>
      </dgm:t>
    </dgm:pt>
    <dgm:pt modelId="{5ECD65C6-9EF2-49C1-B1F2-894DFF5BA536}" type="sibTrans" cxnId="{4B931CBF-A268-4EBC-B0FD-C4DB911C1481}">
      <dgm:prSet/>
      <dgm:spPr/>
      <dgm:t>
        <a:bodyPr/>
        <a:lstStyle/>
        <a:p>
          <a:endParaRPr lang="es-ES"/>
        </a:p>
      </dgm:t>
    </dgm:pt>
    <dgm:pt modelId="{AE02015E-C41A-4385-B513-48951987676C}">
      <dgm:prSet custT="1"/>
      <dgm:spPr>
        <a:solidFill>
          <a:srgbClr val="DD87BA"/>
        </a:solidFill>
      </dgm:spPr>
      <dgm:t>
        <a:bodyPr/>
        <a:lstStyle/>
        <a:p>
          <a:r>
            <a:rPr lang="es-ES" sz="1200" b="0" i="0" dirty="0"/>
            <a:t>Digitalización</a:t>
          </a:r>
          <a:endParaRPr lang="es-ES" sz="1200" dirty="0"/>
        </a:p>
      </dgm:t>
    </dgm:pt>
    <dgm:pt modelId="{8454D232-89B7-4B2A-A62C-E2E81236A34B}" type="parTrans" cxnId="{5BA9EC48-5A34-4AE4-A590-99AE69792D0B}">
      <dgm:prSet/>
      <dgm:spPr/>
      <dgm:t>
        <a:bodyPr/>
        <a:lstStyle/>
        <a:p>
          <a:endParaRPr lang="es-ES"/>
        </a:p>
      </dgm:t>
    </dgm:pt>
    <dgm:pt modelId="{D15F3628-2EB0-44D7-A28D-AB25562FB2AA}" type="sibTrans" cxnId="{5BA9EC48-5A34-4AE4-A590-99AE69792D0B}">
      <dgm:prSet/>
      <dgm:spPr/>
      <dgm:t>
        <a:bodyPr/>
        <a:lstStyle/>
        <a:p>
          <a:endParaRPr lang="es-ES"/>
        </a:p>
      </dgm:t>
    </dgm:pt>
    <dgm:pt modelId="{793FA46F-A9FA-4E6E-8463-76599B9AF52E}">
      <dgm:prSet custT="1"/>
      <dgm:spPr>
        <a:solidFill>
          <a:srgbClr val="893766"/>
        </a:solidFill>
      </dgm:spPr>
      <dgm:t>
        <a:bodyPr/>
        <a:lstStyle/>
        <a:p>
          <a:r>
            <a:rPr lang="es-ES" sz="1200" dirty="0"/>
            <a:t>Innovación</a:t>
          </a:r>
        </a:p>
      </dgm:t>
    </dgm:pt>
    <dgm:pt modelId="{FA87176A-5331-4D8F-B7D2-427CD4A6B0BE}" type="parTrans" cxnId="{A75A8BC1-16AF-4E27-870A-BEBC09C97D03}">
      <dgm:prSet/>
      <dgm:spPr/>
      <dgm:t>
        <a:bodyPr/>
        <a:lstStyle/>
        <a:p>
          <a:endParaRPr lang="es-ES"/>
        </a:p>
      </dgm:t>
    </dgm:pt>
    <dgm:pt modelId="{F862170D-7DDF-415A-B7B6-5D6481AC3BD3}" type="sibTrans" cxnId="{A75A8BC1-16AF-4E27-870A-BEBC09C97D03}">
      <dgm:prSet/>
      <dgm:spPr/>
      <dgm:t>
        <a:bodyPr/>
        <a:lstStyle/>
        <a:p>
          <a:endParaRPr lang="es-ES"/>
        </a:p>
      </dgm:t>
    </dgm:pt>
    <dgm:pt modelId="{830E2AC9-7764-46B3-B71B-D2A89FBB4BF2}" type="pres">
      <dgm:prSet presAssocID="{015398CD-E687-491A-A75A-793F1D3B644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887AE28-9281-443F-94FB-F20D09AF3386}" type="pres">
      <dgm:prSet presAssocID="{015398CD-E687-491A-A75A-793F1D3B6444}" presName="cycle" presStyleCnt="0"/>
      <dgm:spPr/>
    </dgm:pt>
    <dgm:pt modelId="{344CA6CD-CFC5-4064-A756-418D925497CC}" type="pres">
      <dgm:prSet presAssocID="{015398CD-E687-491A-A75A-793F1D3B6444}" presName="centerShape" presStyleCnt="0"/>
      <dgm:spPr/>
    </dgm:pt>
    <dgm:pt modelId="{D0B18C43-79C9-490E-AADB-D5881571E41A}" type="pres">
      <dgm:prSet presAssocID="{015398CD-E687-491A-A75A-793F1D3B6444}" presName="connSite" presStyleLbl="node1" presStyleIdx="0" presStyleCnt="8"/>
      <dgm:spPr/>
    </dgm:pt>
    <dgm:pt modelId="{1972017C-1A9A-42F5-A416-2D0DE5A984C7}" type="pres">
      <dgm:prSet presAssocID="{015398CD-E687-491A-A75A-793F1D3B6444}" presName="visible" presStyleLbl="node1" presStyleIdx="0" presStyleCnt="8" custScaleX="48690" custScaleY="29960" custLinFactNeighborX="-21468" custLinFactNeighborY="10223"/>
      <dgm:spPr/>
    </dgm:pt>
    <dgm:pt modelId="{25E80AA2-6381-4ECE-80DC-E55F3DE3F066}" type="pres">
      <dgm:prSet presAssocID="{43B0166D-5B1E-4DB6-B0AE-A16F64E20080}" presName="Name25" presStyleLbl="parChTrans1D1" presStyleIdx="0" presStyleCnt="7"/>
      <dgm:spPr/>
    </dgm:pt>
    <dgm:pt modelId="{A008142E-15B4-457E-BBE7-D9C6933B08E6}" type="pres">
      <dgm:prSet presAssocID="{67E433B9-C527-4100-AC99-2682CDABDD39}" presName="node" presStyleCnt="0"/>
      <dgm:spPr/>
    </dgm:pt>
    <dgm:pt modelId="{3173601A-67F5-4196-984B-79BECBCF7F85}" type="pres">
      <dgm:prSet presAssocID="{67E433B9-C527-4100-AC99-2682CDABDD39}" presName="parentNode" presStyleLbl="node1" presStyleIdx="1" presStyleCnt="8" custScaleX="475845" custScaleY="227171" custLinFactX="-100000" custLinFactNeighborX="-147537" custLinFactNeighborY="-27323">
        <dgm:presLayoutVars>
          <dgm:chMax val="1"/>
          <dgm:bulletEnabled val="1"/>
        </dgm:presLayoutVars>
      </dgm:prSet>
      <dgm:spPr/>
    </dgm:pt>
    <dgm:pt modelId="{23EB0ACF-834E-471D-9406-7D66BC7FD16F}" type="pres">
      <dgm:prSet presAssocID="{67E433B9-C527-4100-AC99-2682CDABDD39}" presName="childNode" presStyleLbl="revTx" presStyleIdx="0" presStyleCnt="0">
        <dgm:presLayoutVars>
          <dgm:bulletEnabled val="1"/>
        </dgm:presLayoutVars>
      </dgm:prSet>
      <dgm:spPr/>
    </dgm:pt>
    <dgm:pt modelId="{185FCA1F-0058-46AA-AB53-6D1548418F0B}" type="pres">
      <dgm:prSet presAssocID="{94D1824A-02CE-4E9A-B9C3-311C82988DCB}" presName="Name25" presStyleLbl="parChTrans1D1" presStyleIdx="1" presStyleCnt="7"/>
      <dgm:spPr/>
    </dgm:pt>
    <dgm:pt modelId="{8FD0B98D-6124-49AD-9163-D594FB2014AF}" type="pres">
      <dgm:prSet presAssocID="{1947BBBE-AD0D-4B9D-B43F-A9D152E9E5CC}" presName="node" presStyleCnt="0"/>
      <dgm:spPr/>
    </dgm:pt>
    <dgm:pt modelId="{309B0C54-32E9-4F42-9498-42A52248C4C5}" type="pres">
      <dgm:prSet presAssocID="{1947BBBE-AD0D-4B9D-B43F-A9D152E9E5CC}" presName="parentNode" presStyleLbl="node1" presStyleIdx="2" presStyleCnt="8" custScaleX="353298" custScaleY="175249" custLinFactNeighborX="-30432" custLinFactNeighborY="-15272">
        <dgm:presLayoutVars>
          <dgm:chMax val="1"/>
          <dgm:bulletEnabled val="1"/>
        </dgm:presLayoutVars>
      </dgm:prSet>
      <dgm:spPr/>
    </dgm:pt>
    <dgm:pt modelId="{DE358FF1-7D59-4946-BBF5-AFD815FBAA33}" type="pres">
      <dgm:prSet presAssocID="{1947BBBE-AD0D-4B9D-B43F-A9D152E9E5CC}" presName="childNode" presStyleLbl="revTx" presStyleIdx="0" presStyleCnt="0">
        <dgm:presLayoutVars>
          <dgm:bulletEnabled val="1"/>
        </dgm:presLayoutVars>
      </dgm:prSet>
      <dgm:spPr/>
    </dgm:pt>
    <dgm:pt modelId="{0B083D8A-2C1C-40D4-B74F-2E57ACFFA38F}" type="pres">
      <dgm:prSet presAssocID="{34C6768E-5A13-4A15-A2D4-DB5ACD2A5EF5}" presName="Name25" presStyleLbl="parChTrans1D1" presStyleIdx="2" presStyleCnt="7"/>
      <dgm:spPr/>
    </dgm:pt>
    <dgm:pt modelId="{861D7C32-9403-4055-88FB-2E04822E207E}" type="pres">
      <dgm:prSet presAssocID="{A8DBF313-1DC7-4B95-916F-23B9DD47692B}" presName="node" presStyleCnt="0"/>
      <dgm:spPr/>
    </dgm:pt>
    <dgm:pt modelId="{3C7377BC-14B7-4F3A-BAE3-F2376A7D0379}" type="pres">
      <dgm:prSet presAssocID="{A8DBF313-1DC7-4B95-916F-23B9DD47692B}" presName="parentNode" presStyleLbl="node1" presStyleIdx="3" presStyleCnt="8" custScaleX="372749" custScaleY="177780">
        <dgm:presLayoutVars>
          <dgm:chMax val="1"/>
          <dgm:bulletEnabled val="1"/>
        </dgm:presLayoutVars>
      </dgm:prSet>
      <dgm:spPr/>
    </dgm:pt>
    <dgm:pt modelId="{6D4571D5-A1A9-4514-9E08-5E445E64F9E5}" type="pres">
      <dgm:prSet presAssocID="{A8DBF313-1DC7-4B95-916F-23B9DD47692B}" presName="childNode" presStyleLbl="revTx" presStyleIdx="0" presStyleCnt="0">
        <dgm:presLayoutVars>
          <dgm:bulletEnabled val="1"/>
        </dgm:presLayoutVars>
      </dgm:prSet>
      <dgm:spPr/>
    </dgm:pt>
    <dgm:pt modelId="{1E8AAC6C-8BCC-48E3-A73B-5902D9A03C8E}" type="pres">
      <dgm:prSet presAssocID="{5DD97348-61BD-4686-A4C7-CE7997017E65}" presName="Name25" presStyleLbl="parChTrans1D1" presStyleIdx="3" presStyleCnt="7"/>
      <dgm:spPr/>
    </dgm:pt>
    <dgm:pt modelId="{0EA6A472-9514-4429-8179-7C381CFF164D}" type="pres">
      <dgm:prSet presAssocID="{6BCB4B1D-3F6E-45E9-A4B0-64F25296E32E}" presName="node" presStyleCnt="0"/>
      <dgm:spPr/>
    </dgm:pt>
    <dgm:pt modelId="{96C76017-9D4C-4B59-9576-444F9DB83B01}" type="pres">
      <dgm:prSet presAssocID="{6BCB4B1D-3F6E-45E9-A4B0-64F25296E32E}" presName="parentNode" presStyleLbl="node1" presStyleIdx="4" presStyleCnt="8" custScaleX="194476" custScaleY="129317">
        <dgm:presLayoutVars>
          <dgm:chMax val="1"/>
          <dgm:bulletEnabled val="1"/>
        </dgm:presLayoutVars>
      </dgm:prSet>
      <dgm:spPr/>
    </dgm:pt>
    <dgm:pt modelId="{4D86B151-F6E9-42AB-8F6C-2A913EFD8A8E}" type="pres">
      <dgm:prSet presAssocID="{6BCB4B1D-3F6E-45E9-A4B0-64F25296E32E}" presName="childNode" presStyleLbl="revTx" presStyleIdx="0" presStyleCnt="0">
        <dgm:presLayoutVars>
          <dgm:bulletEnabled val="1"/>
        </dgm:presLayoutVars>
      </dgm:prSet>
      <dgm:spPr/>
    </dgm:pt>
    <dgm:pt modelId="{2DCB0562-0250-4889-B66D-D6D936D269CD}" type="pres">
      <dgm:prSet presAssocID="{FC2E7695-546F-4E91-9810-EE5D98DA2988}" presName="Name25" presStyleLbl="parChTrans1D1" presStyleIdx="4" presStyleCnt="7"/>
      <dgm:spPr/>
    </dgm:pt>
    <dgm:pt modelId="{EB363F76-AF1C-4461-83CF-CAA0EC2052D0}" type="pres">
      <dgm:prSet presAssocID="{5F9748BE-01EF-415D-93F1-4DA506D7B968}" presName="node" presStyleCnt="0"/>
      <dgm:spPr/>
    </dgm:pt>
    <dgm:pt modelId="{DBE9976C-4BAD-4096-959E-3382BC0E5921}" type="pres">
      <dgm:prSet presAssocID="{5F9748BE-01EF-415D-93F1-4DA506D7B968}" presName="parentNode" presStyleLbl="node1" presStyleIdx="5" presStyleCnt="8" custScaleX="373668" custScaleY="172955">
        <dgm:presLayoutVars>
          <dgm:chMax val="1"/>
          <dgm:bulletEnabled val="1"/>
        </dgm:presLayoutVars>
      </dgm:prSet>
      <dgm:spPr/>
    </dgm:pt>
    <dgm:pt modelId="{2D828D69-49BB-473E-B9F0-21D2436A2E85}" type="pres">
      <dgm:prSet presAssocID="{5F9748BE-01EF-415D-93F1-4DA506D7B968}" presName="childNode" presStyleLbl="revTx" presStyleIdx="0" presStyleCnt="0">
        <dgm:presLayoutVars>
          <dgm:bulletEnabled val="1"/>
        </dgm:presLayoutVars>
      </dgm:prSet>
      <dgm:spPr/>
    </dgm:pt>
    <dgm:pt modelId="{D960AD58-06FF-494B-94C8-92F0F192ED15}" type="pres">
      <dgm:prSet presAssocID="{8454D232-89B7-4B2A-A62C-E2E81236A34B}" presName="Name25" presStyleLbl="parChTrans1D1" presStyleIdx="5" presStyleCnt="7"/>
      <dgm:spPr/>
    </dgm:pt>
    <dgm:pt modelId="{F0E0C2E0-AFC4-4207-8057-973F7B521CBE}" type="pres">
      <dgm:prSet presAssocID="{AE02015E-C41A-4385-B513-48951987676C}" presName="node" presStyleCnt="0"/>
      <dgm:spPr/>
    </dgm:pt>
    <dgm:pt modelId="{8A155542-467A-4071-ACCB-F317B8AFB9FA}" type="pres">
      <dgm:prSet presAssocID="{AE02015E-C41A-4385-B513-48951987676C}" presName="parentNode" presStyleLbl="node1" presStyleIdx="6" presStyleCnt="8" custScaleX="305552" custScaleY="123839">
        <dgm:presLayoutVars>
          <dgm:chMax val="1"/>
          <dgm:bulletEnabled val="1"/>
        </dgm:presLayoutVars>
      </dgm:prSet>
      <dgm:spPr/>
    </dgm:pt>
    <dgm:pt modelId="{2CE87EC1-EAA6-4328-93BF-942F5F026F00}" type="pres">
      <dgm:prSet presAssocID="{AE02015E-C41A-4385-B513-48951987676C}" presName="childNode" presStyleLbl="revTx" presStyleIdx="0" presStyleCnt="0">
        <dgm:presLayoutVars>
          <dgm:bulletEnabled val="1"/>
        </dgm:presLayoutVars>
      </dgm:prSet>
      <dgm:spPr/>
    </dgm:pt>
    <dgm:pt modelId="{B42F2B85-313D-477E-8B26-F9A245D01767}" type="pres">
      <dgm:prSet presAssocID="{FA87176A-5331-4D8F-B7D2-427CD4A6B0BE}" presName="Name25" presStyleLbl="parChTrans1D1" presStyleIdx="6" presStyleCnt="7"/>
      <dgm:spPr/>
    </dgm:pt>
    <dgm:pt modelId="{06C31B81-3C87-4BED-8E90-EA260D9F3220}" type="pres">
      <dgm:prSet presAssocID="{793FA46F-A9FA-4E6E-8463-76599B9AF52E}" presName="node" presStyleCnt="0"/>
      <dgm:spPr/>
    </dgm:pt>
    <dgm:pt modelId="{8741EE5C-5C08-4A09-97D1-B0C5E395DE68}" type="pres">
      <dgm:prSet presAssocID="{793FA46F-A9FA-4E6E-8463-76599B9AF52E}" presName="parentNode" presStyleLbl="node1" presStyleIdx="7" presStyleCnt="8" custScaleX="321454" custScaleY="150682">
        <dgm:presLayoutVars>
          <dgm:chMax val="1"/>
          <dgm:bulletEnabled val="1"/>
        </dgm:presLayoutVars>
      </dgm:prSet>
      <dgm:spPr/>
    </dgm:pt>
    <dgm:pt modelId="{BEB9070F-5FFC-4227-B30E-D023B9A99648}" type="pres">
      <dgm:prSet presAssocID="{793FA46F-A9FA-4E6E-8463-76599B9AF52E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B2D1EF06-82F7-4A84-88BA-AEE6F278AB65}" type="presOf" srcId="{5DD97348-61BD-4686-A4C7-CE7997017E65}" destId="{1E8AAC6C-8BCC-48E3-A73B-5902D9A03C8E}" srcOrd="0" destOrd="0" presId="urn:microsoft.com/office/officeart/2005/8/layout/radial2"/>
    <dgm:cxn modelId="{26D7F10F-9E0E-4A02-AD75-E1E6AEE64D47}" type="presOf" srcId="{AE02015E-C41A-4385-B513-48951987676C}" destId="{8A155542-467A-4071-ACCB-F317B8AFB9FA}" srcOrd="0" destOrd="0" presId="urn:microsoft.com/office/officeart/2005/8/layout/radial2"/>
    <dgm:cxn modelId="{C66BCC15-03DF-4CF9-B9D8-A0E7EE574AEF}" srcId="{015398CD-E687-491A-A75A-793F1D3B6444}" destId="{6BCB4B1D-3F6E-45E9-A4B0-64F25296E32E}" srcOrd="3" destOrd="0" parTransId="{5DD97348-61BD-4686-A4C7-CE7997017E65}" sibTransId="{41524543-9434-4FFB-B707-C1DA35B57537}"/>
    <dgm:cxn modelId="{6F8D631C-D048-4B44-886A-277065DDAC67}" srcId="{015398CD-E687-491A-A75A-793F1D3B6444}" destId="{67E433B9-C527-4100-AC99-2682CDABDD39}" srcOrd="0" destOrd="0" parTransId="{43B0166D-5B1E-4DB6-B0AE-A16F64E20080}" sibTransId="{6D9D55AC-18E0-477D-842E-00BC7AFA280E}"/>
    <dgm:cxn modelId="{309F9D22-A998-4F6C-93F2-59C3DF8B9F63}" type="presOf" srcId="{94D1824A-02CE-4E9A-B9C3-311C82988DCB}" destId="{185FCA1F-0058-46AA-AB53-6D1548418F0B}" srcOrd="0" destOrd="0" presId="urn:microsoft.com/office/officeart/2005/8/layout/radial2"/>
    <dgm:cxn modelId="{5E747837-8AB8-4EA9-BB41-EAF8993323B5}" type="presOf" srcId="{FA87176A-5331-4D8F-B7D2-427CD4A6B0BE}" destId="{B42F2B85-313D-477E-8B26-F9A245D01767}" srcOrd="0" destOrd="0" presId="urn:microsoft.com/office/officeart/2005/8/layout/radial2"/>
    <dgm:cxn modelId="{00158639-EC73-4806-9D53-2514E187FAF2}" type="presOf" srcId="{34C6768E-5A13-4A15-A2D4-DB5ACD2A5EF5}" destId="{0B083D8A-2C1C-40D4-B74F-2E57ACFFA38F}" srcOrd="0" destOrd="0" presId="urn:microsoft.com/office/officeart/2005/8/layout/radial2"/>
    <dgm:cxn modelId="{8454F765-92F8-41FD-863D-E94CCD6D1C26}" type="presOf" srcId="{FC2E7695-546F-4E91-9810-EE5D98DA2988}" destId="{2DCB0562-0250-4889-B66D-D6D936D269CD}" srcOrd="0" destOrd="0" presId="urn:microsoft.com/office/officeart/2005/8/layout/radial2"/>
    <dgm:cxn modelId="{69221847-0D84-4B72-8E6C-626ACF58A8AB}" type="presOf" srcId="{015398CD-E687-491A-A75A-793F1D3B6444}" destId="{830E2AC9-7764-46B3-B71B-D2A89FBB4BF2}" srcOrd="0" destOrd="0" presId="urn:microsoft.com/office/officeart/2005/8/layout/radial2"/>
    <dgm:cxn modelId="{5BA9EC48-5A34-4AE4-A590-99AE69792D0B}" srcId="{015398CD-E687-491A-A75A-793F1D3B6444}" destId="{AE02015E-C41A-4385-B513-48951987676C}" srcOrd="5" destOrd="0" parTransId="{8454D232-89B7-4B2A-A62C-E2E81236A34B}" sibTransId="{D15F3628-2EB0-44D7-A28D-AB25562FB2AA}"/>
    <dgm:cxn modelId="{82B55C4B-D11D-4C64-BA9C-E282C2BD00F1}" type="presOf" srcId="{8454D232-89B7-4B2A-A62C-E2E81236A34B}" destId="{D960AD58-06FF-494B-94C8-92F0F192ED15}" srcOrd="0" destOrd="0" presId="urn:microsoft.com/office/officeart/2005/8/layout/radial2"/>
    <dgm:cxn modelId="{58A73C51-E4E0-4CFF-97DF-93B19FFBC2CA}" type="presOf" srcId="{1947BBBE-AD0D-4B9D-B43F-A9D152E9E5CC}" destId="{309B0C54-32E9-4F42-9498-42A52248C4C5}" srcOrd="0" destOrd="0" presId="urn:microsoft.com/office/officeart/2005/8/layout/radial2"/>
    <dgm:cxn modelId="{A751EE71-FD0C-457A-9BEA-454F591B9F5D}" type="presOf" srcId="{43B0166D-5B1E-4DB6-B0AE-A16F64E20080}" destId="{25E80AA2-6381-4ECE-80DC-E55F3DE3F066}" srcOrd="0" destOrd="0" presId="urn:microsoft.com/office/officeart/2005/8/layout/radial2"/>
    <dgm:cxn modelId="{D87DEC7C-D3BF-4229-96DE-1B53C0F8A744}" type="presOf" srcId="{67E433B9-C527-4100-AC99-2682CDABDD39}" destId="{3173601A-67F5-4196-984B-79BECBCF7F85}" srcOrd="0" destOrd="0" presId="urn:microsoft.com/office/officeart/2005/8/layout/radial2"/>
    <dgm:cxn modelId="{2867268D-6B30-4459-83FE-D3076CF5B37B}" type="presOf" srcId="{A8DBF313-1DC7-4B95-916F-23B9DD47692B}" destId="{3C7377BC-14B7-4F3A-BAE3-F2376A7D0379}" srcOrd="0" destOrd="0" presId="urn:microsoft.com/office/officeart/2005/8/layout/radial2"/>
    <dgm:cxn modelId="{4138EC91-EFC1-4585-91E7-8A5215707167}" type="presOf" srcId="{793FA46F-A9FA-4E6E-8463-76599B9AF52E}" destId="{8741EE5C-5C08-4A09-97D1-B0C5E395DE68}" srcOrd="0" destOrd="0" presId="urn:microsoft.com/office/officeart/2005/8/layout/radial2"/>
    <dgm:cxn modelId="{920B319A-164D-4DF2-BF43-D00877F0415D}" srcId="{015398CD-E687-491A-A75A-793F1D3B6444}" destId="{1947BBBE-AD0D-4B9D-B43F-A9D152E9E5CC}" srcOrd="1" destOrd="0" parTransId="{94D1824A-02CE-4E9A-B9C3-311C82988DCB}" sibTransId="{B36CAABF-2C7E-47AA-81F6-60D3CD422A1B}"/>
    <dgm:cxn modelId="{EE39ACA0-187C-48E5-A72D-83792506D311}" srcId="{015398CD-E687-491A-A75A-793F1D3B6444}" destId="{A8DBF313-1DC7-4B95-916F-23B9DD47692B}" srcOrd="2" destOrd="0" parTransId="{34C6768E-5A13-4A15-A2D4-DB5ACD2A5EF5}" sibTransId="{B7440893-DCD3-4B21-ACE5-AD20BE37F037}"/>
    <dgm:cxn modelId="{4B931CBF-A268-4EBC-B0FD-C4DB911C1481}" srcId="{015398CD-E687-491A-A75A-793F1D3B6444}" destId="{5F9748BE-01EF-415D-93F1-4DA506D7B968}" srcOrd="4" destOrd="0" parTransId="{FC2E7695-546F-4E91-9810-EE5D98DA2988}" sibTransId="{5ECD65C6-9EF2-49C1-B1F2-894DFF5BA536}"/>
    <dgm:cxn modelId="{A75A8BC1-16AF-4E27-870A-BEBC09C97D03}" srcId="{015398CD-E687-491A-A75A-793F1D3B6444}" destId="{793FA46F-A9FA-4E6E-8463-76599B9AF52E}" srcOrd="6" destOrd="0" parTransId="{FA87176A-5331-4D8F-B7D2-427CD4A6B0BE}" sibTransId="{F862170D-7DDF-415A-B7B6-5D6481AC3BD3}"/>
    <dgm:cxn modelId="{EF1BC7DB-42E2-4039-940A-285CE8DB5873}" type="presOf" srcId="{5F9748BE-01EF-415D-93F1-4DA506D7B968}" destId="{DBE9976C-4BAD-4096-959E-3382BC0E5921}" srcOrd="0" destOrd="0" presId="urn:microsoft.com/office/officeart/2005/8/layout/radial2"/>
    <dgm:cxn modelId="{4E9E99F0-5468-43DA-A4E0-0940F3604B8C}" type="presOf" srcId="{6BCB4B1D-3F6E-45E9-A4B0-64F25296E32E}" destId="{96C76017-9D4C-4B59-9576-444F9DB83B01}" srcOrd="0" destOrd="0" presId="urn:microsoft.com/office/officeart/2005/8/layout/radial2"/>
    <dgm:cxn modelId="{4D789792-18A9-4782-BBDF-2483175097F8}" type="presParOf" srcId="{830E2AC9-7764-46B3-B71B-D2A89FBB4BF2}" destId="{A887AE28-9281-443F-94FB-F20D09AF3386}" srcOrd="0" destOrd="0" presId="urn:microsoft.com/office/officeart/2005/8/layout/radial2"/>
    <dgm:cxn modelId="{B99E84F1-B837-40D1-9FE8-950881DCC628}" type="presParOf" srcId="{A887AE28-9281-443F-94FB-F20D09AF3386}" destId="{344CA6CD-CFC5-4064-A756-418D925497CC}" srcOrd="0" destOrd="0" presId="urn:microsoft.com/office/officeart/2005/8/layout/radial2"/>
    <dgm:cxn modelId="{D6F50C2F-5475-48E9-9A75-78B5BB01AABF}" type="presParOf" srcId="{344CA6CD-CFC5-4064-A756-418D925497CC}" destId="{D0B18C43-79C9-490E-AADB-D5881571E41A}" srcOrd="0" destOrd="0" presId="urn:microsoft.com/office/officeart/2005/8/layout/radial2"/>
    <dgm:cxn modelId="{C3C5DC32-0011-4D7B-9A0E-8EBAA967AAF6}" type="presParOf" srcId="{344CA6CD-CFC5-4064-A756-418D925497CC}" destId="{1972017C-1A9A-42F5-A416-2D0DE5A984C7}" srcOrd="1" destOrd="0" presId="urn:microsoft.com/office/officeart/2005/8/layout/radial2"/>
    <dgm:cxn modelId="{90BB80AA-A061-4591-B112-84ABA023D863}" type="presParOf" srcId="{A887AE28-9281-443F-94FB-F20D09AF3386}" destId="{25E80AA2-6381-4ECE-80DC-E55F3DE3F066}" srcOrd="1" destOrd="0" presId="urn:microsoft.com/office/officeart/2005/8/layout/radial2"/>
    <dgm:cxn modelId="{BC379B8E-A5AC-48FD-B59F-FC12688B6DF6}" type="presParOf" srcId="{A887AE28-9281-443F-94FB-F20D09AF3386}" destId="{A008142E-15B4-457E-BBE7-D9C6933B08E6}" srcOrd="2" destOrd="0" presId="urn:microsoft.com/office/officeart/2005/8/layout/radial2"/>
    <dgm:cxn modelId="{C217BF2B-469D-490D-9BB3-36C260D50934}" type="presParOf" srcId="{A008142E-15B4-457E-BBE7-D9C6933B08E6}" destId="{3173601A-67F5-4196-984B-79BECBCF7F85}" srcOrd="0" destOrd="0" presId="urn:microsoft.com/office/officeart/2005/8/layout/radial2"/>
    <dgm:cxn modelId="{85FECE5C-14D9-492B-9CEF-CD6E78C82876}" type="presParOf" srcId="{A008142E-15B4-457E-BBE7-D9C6933B08E6}" destId="{23EB0ACF-834E-471D-9406-7D66BC7FD16F}" srcOrd="1" destOrd="0" presId="urn:microsoft.com/office/officeart/2005/8/layout/radial2"/>
    <dgm:cxn modelId="{626E6E36-F70F-4708-A17C-2010A0D68B04}" type="presParOf" srcId="{A887AE28-9281-443F-94FB-F20D09AF3386}" destId="{185FCA1F-0058-46AA-AB53-6D1548418F0B}" srcOrd="3" destOrd="0" presId="urn:microsoft.com/office/officeart/2005/8/layout/radial2"/>
    <dgm:cxn modelId="{08DF89A2-6AEF-4DA0-AFEA-6059FA559C62}" type="presParOf" srcId="{A887AE28-9281-443F-94FB-F20D09AF3386}" destId="{8FD0B98D-6124-49AD-9163-D594FB2014AF}" srcOrd="4" destOrd="0" presId="urn:microsoft.com/office/officeart/2005/8/layout/radial2"/>
    <dgm:cxn modelId="{85A8EF92-5778-47BB-9567-1374A3A52F70}" type="presParOf" srcId="{8FD0B98D-6124-49AD-9163-D594FB2014AF}" destId="{309B0C54-32E9-4F42-9498-42A52248C4C5}" srcOrd="0" destOrd="0" presId="urn:microsoft.com/office/officeart/2005/8/layout/radial2"/>
    <dgm:cxn modelId="{BF229595-4B0D-455E-8D12-9DC650F2BC51}" type="presParOf" srcId="{8FD0B98D-6124-49AD-9163-D594FB2014AF}" destId="{DE358FF1-7D59-4946-BBF5-AFD815FBAA33}" srcOrd="1" destOrd="0" presId="urn:microsoft.com/office/officeart/2005/8/layout/radial2"/>
    <dgm:cxn modelId="{4A1C7496-10D2-42FC-B78A-E53086C41D7D}" type="presParOf" srcId="{A887AE28-9281-443F-94FB-F20D09AF3386}" destId="{0B083D8A-2C1C-40D4-B74F-2E57ACFFA38F}" srcOrd="5" destOrd="0" presId="urn:microsoft.com/office/officeart/2005/8/layout/radial2"/>
    <dgm:cxn modelId="{3CCD534A-634D-4907-97BA-29008017B805}" type="presParOf" srcId="{A887AE28-9281-443F-94FB-F20D09AF3386}" destId="{861D7C32-9403-4055-88FB-2E04822E207E}" srcOrd="6" destOrd="0" presId="urn:microsoft.com/office/officeart/2005/8/layout/radial2"/>
    <dgm:cxn modelId="{642A22A7-DF5C-4753-AF12-A5064A2131BB}" type="presParOf" srcId="{861D7C32-9403-4055-88FB-2E04822E207E}" destId="{3C7377BC-14B7-4F3A-BAE3-F2376A7D0379}" srcOrd="0" destOrd="0" presId="urn:microsoft.com/office/officeart/2005/8/layout/radial2"/>
    <dgm:cxn modelId="{57723522-44E3-4BE6-8A80-2AAA17F0060E}" type="presParOf" srcId="{861D7C32-9403-4055-88FB-2E04822E207E}" destId="{6D4571D5-A1A9-4514-9E08-5E445E64F9E5}" srcOrd="1" destOrd="0" presId="urn:microsoft.com/office/officeart/2005/8/layout/radial2"/>
    <dgm:cxn modelId="{E5307C43-D040-4E92-80BA-3A9E7F2EC5FC}" type="presParOf" srcId="{A887AE28-9281-443F-94FB-F20D09AF3386}" destId="{1E8AAC6C-8BCC-48E3-A73B-5902D9A03C8E}" srcOrd="7" destOrd="0" presId="urn:microsoft.com/office/officeart/2005/8/layout/radial2"/>
    <dgm:cxn modelId="{C9715E69-47BB-4F6F-9BB2-D01B7466A3B7}" type="presParOf" srcId="{A887AE28-9281-443F-94FB-F20D09AF3386}" destId="{0EA6A472-9514-4429-8179-7C381CFF164D}" srcOrd="8" destOrd="0" presId="urn:microsoft.com/office/officeart/2005/8/layout/radial2"/>
    <dgm:cxn modelId="{A371A619-AE04-4D26-8CC3-A6FD3564CD29}" type="presParOf" srcId="{0EA6A472-9514-4429-8179-7C381CFF164D}" destId="{96C76017-9D4C-4B59-9576-444F9DB83B01}" srcOrd="0" destOrd="0" presId="urn:microsoft.com/office/officeart/2005/8/layout/radial2"/>
    <dgm:cxn modelId="{164AF985-7F2F-42F0-8615-EF36418A0169}" type="presParOf" srcId="{0EA6A472-9514-4429-8179-7C381CFF164D}" destId="{4D86B151-F6E9-42AB-8F6C-2A913EFD8A8E}" srcOrd="1" destOrd="0" presId="urn:microsoft.com/office/officeart/2005/8/layout/radial2"/>
    <dgm:cxn modelId="{8C67A527-8711-49BC-A464-754413FFA392}" type="presParOf" srcId="{A887AE28-9281-443F-94FB-F20D09AF3386}" destId="{2DCB0562-0250-4889-B66D-D6D936D269CD}" srcOrd="9" destOrd="0" presId="urn:microsoft.com/office/officeart/2005/8/layout/radial2"/>
    <dgm:cxn modelId="{5C1E7E1F-233F-41F0-976E-D991A38DCACE}" type="presParOf" srcId="{A887AE28-9281-443F-94FB-F20D09AF3386}" destId="{EB363F76-AF1C-4461-83CF-CAA0EC2052D0}" srcOrd="10" destOrd="0" presId="urn:microsoft.com/office/officeart/2005/8/layout/radial2"/>
    <dgm:cxn modelId="{FF9D7DB8-F3C1-4E7D-B29B-6FAE5374F111}" type="presParOf" srcId="{EB363F76-AF1C-4461-83CF-CAA0EC2052D0}" destId="{DBE9976C-4BAD-4096-959E-3382BC0E5921}" srcOrd="0" destOrd="0" presId="urn:microsoft.com/office/officeart/2005/8/layout/radial2"/>
    <dgm:cxn modelId="{111AFA0B-1F3F-4E6D-8C3D-53A2230701C6}" type="presParOf" srcId="{EB363F76-AF1C-4461-83CF-CAA0EC2052D0}" destId="{2D828D69-49BB-473E-B9F0-21D2436A2E85}" srcOrd="1" destOrd="0" presId="urn:microsoft.com/office/officeart/2005/8/layout/radial2"/>
    <dgm:cxn modelId="{42B38973-244E-4F44-BDCD-B6C1978F1EE3}" type="presParOf" srcId="{A887AE28-9281-443F-94FB-F20D09AF3386}" destId="{D960AD58-06FF-494B-94C8-92F0F192ED15}" srcOrd="11" destOrd="0" presId="urn:microsoft.com/office/officeart/2005/8/layout/radial2"/>
    <dgm:cxn modelId="{42A84E2B-C110-46D7-A76D-A97D06FD36F9}" type="presParOf" srcId="{A887AE28-9281-443F-94FB-F20D09AF3386}" destId="{F0E0C2E0-AFC4-4207-8057-973F7B521CBE}" srcOrd="12" destOrd="0" presId="urn:microsoft.com/office/officeart/2005/8/layout/radial2"/>
    <dgm:cxn modelId="{CA21F968-84EB-47F5-A7F9-4E7ECD7CDDFA}" type="presParOf" srcId="{F0E0C2E0-AFC4-4207-8057-973F7B521CBE}" destId="{8A155542-467A-4071-ACCB-F317B8AFB9FA}" srcOrd="0" destOrd="0" presId="urn:microsoft.com/office/officeart/2005/8/layout/radial2"/>
    <dgm:cxn modelId="{0879810B-C772-4D0D-B5FB-28C8BB540E70}" type="presParOf" srcId="{F0E0C2E0-AFC4-4207-8057-973F7B521CBE}" destId="{2CE87EC1-EAA6-4328-93BF-942F5F026F00}" srcOrd="1" destOrd="0" presId="urn:microsoft.com/office/officeart/2005/8/layout/radial2"/>
    <dgm:cxn modelId="{EBBC6AF3-4E91-4B23-B2FB-40FEF6E8572E}" type="presParOf" srcId="{A887AE28-9281-443F-94FB-F20D09AF3386}" destId="{B42F2B85-313D-477E-8B26-F9A245D01767}" srcOrd="13" destOrd="0" presId="urn:microsoft.com/office/officeart/2005/8/layout/radial2"/>
    <dgm:cxn modelId="{B4D74FA6-D185-4AA8-B3C7-4C798CDCBD07}" type="presParOf" srcId="{A887AE28-9281-443F-94FB-F20D09AF3386}" destId="{06C31B81-3C87-4BED-8E90-EA260D9F3220}" srcOrd="14" destOrd="0" presId="urn:microsoft.com/office/officeart/2005/8/layout/radial2"/>
    <dgm:cxn modelId="{5BE0C738-C50C-4FED-83BA-890D72EB1CCD}" type="presParOf" srcId="{06C31B81-3C87-4BED-8E90-EA260D9F3220}" destId="{8741EE5C-5C08-4A09-97D1-B0C5E395DE68}" srcOrd="0" destOrd="0" presId="urn:microsoft.com/office/officeart/2005/8/layout/radial2"/>
    <dgm:cxn modelId="{17F83633-AB9C-4B7C-94A9-12B535D9E261}" type="presParOf" srcId="{06C31B81-3C87-4BED-8E90-EA260D9F3220}" destId="{BEB9070F-5FFC-4227-B30E-D023B9A9964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A9B1E-D7FA-4B30-8B2B-0B636E492F83}">
      <dsp:nvSpPr>
        <dsp:cNvPr id="0" name=""/>
        <dsp:cNvSpPr/>
      </dsp:nvSpPr>
      <dsp:spPr>
        <a:xfrm>
          <a:off x="1289807" y="-39331"/>
          <a:ext cx="1196288" cy="884600"/>
        </a:xfrm>
        <a:prstGeom prst="ellipse">
          <a:avLst/>
        </a:prstGeom>
        <a:solidFill>
          <a:srgbClr val="C73B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j-lt"/>
            </a:rPr>
            <a:t>Apuesta estratégica de la feria</a:t>
          </a:r>
          <a:endParaRPr lang="es-ES" sz="1000" kern="1200" dirty="0">
            <a:latin typeface="+mj-lt"/>
          </a:endParaRPr>
        </a:p>
      </dsp:txBody>
      <dsp:txXfrm>
        <a:off x="1464999" y="90216"/>
        <a:ext cx="845904" cy="625506"/>
      </dsp:txXfrm>
    </dsp:sp>
    <dsp:sp modelId="{06615DCB-F420-4B79-A304-0D4A5F0057FA}">
      <dsp:nvSpPr>
        <dsp:cNvPr id="0" name=""/>
        <dsp:cNvSpPr/>
      </dsp:nvSpPr>
      <dsp:spPr>
        <a:xfrm rot="1850922">
          <a:off x="2387069" y="596682"/>
          <a:ext cx="118345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2389580" y="643475"/>
        <a:ext cx="82842" cy="167685"/>
      </dsp:txXfrm>
    </dsp:sp>
    <dsp:sp modelId="{B03ED371-E255-4D45-A0C0-ECF78C5CE7B3}">
      <dsp:nvSpPr>
        <dsp:cNvPr id="0" name=""/>
        <dsp:cNvSpPr/>
      </dsp:nvSpPr>
      <dsp:spPr>
        <a:xfrm>
          <a:off x="2384647" y="638714"/>
          <a:ext cx="1314463" cy="906925"/>
        </a:xfrm>
        <a:prstGeom prst="ellipse">
          <a:avLst/>
        </a:prstGeom>
        <a:solidFill>
          <a:srgbClr val="C46E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j-lt"/>
            </a:rPr>
            <a:t>Mayor visibilidad</a:t>
          </a:r>
          <a:endParaRPr lang="es-ES" sz="1000" kern="1200" dirty="0">
            <a:latin typeface="+mj-lt"/>
          </a:endParaRPr>
        </a:p>
      </dsp:txBody>
      <dsp:txXfrm>
        <a:off x="2577146" y="771530"/>
        <a:ext cx="929465" cy="641293"/>
      </dsp:txXfrm>
    </dsp:sp>
    <dsp:sp modelId="{4F3D7C2D-376F-4D1F-87F2-8CF2DBE3F89A}">
      <dsp:nvSpPr>
        <dsp:cNvPr id="0" name=""/>
        <dsp:cNvSpPr/>
      </dsp:nvSpPr>
      <dsp:spPr>
        <a:xfrm rot="5069127">
          <a:off x="3030972" y="1525570"/>
          <a:ext cx="132479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3048934" y="1561685"/>
        <a:ext cx="92735" cy="167685"/>
      </dsp:txXfrm>
    </dsp:sp>
    <dsp:sp modelId="{D0B89445-F860-4AAE-B7D7-FA410E953099}">
      <dsp:nvSpPr>
        <dsp:cNvPr id="0" name=""/>
        <dsp:cNvSpPr/>
      </dsp:nvSpPr>
      <dsp:spPr>
        <a:xfrm>
          <a:off x="2502774" y="1792595"/>
          <a:ext cx="1295433" cy="849134"/>
        </a:xfrm>
        <a:prstGeom prst="ellipse">
          <a:avLst/>
        </a:prstGeom>
        <a:solidFill>
          <a:srgbClr val="8937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50" b="1" kern="1200" dirty="0">
              <a:latin typeface="+mj-lt"/>
            </a:rPr>
            <a:t>Posicionamiento privilegiado</a:t>
          </a:r>
          <a:endParaRPr lang="es-ES" sz="850" kern="1200" dirty="0">
            <a:latin typeface="+mj-lt"/>
          </a:endParaRPr>
        </a:p>
      </dsp:txBody>
      <dsp:txXfrm>
        <a:off x="2692486" y="1916948"/>
        <a:ext cx="916009" cy="600428"/>
      </dsp:txXfrm>
    </dsp:sp>
    <dsp:sp modelId="{6BD4EEEE-B750-42A1-BE37-7AACE6F40842}">
      <dsp:nvSpPr>
        <dsp:cNvPr id="0" name=""/>
        <dsp:cNvSpPr/>
      </dsp:nvSpPr>
      <dsp:spPr>
        <a:xfrm rot="9079481">
          <a:off x="2464030" y="2413169"/>
          <a:ext cx="145163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10800000">
        <a:off x="2504908" y="2458616"/>
        <a:ext cx="101614" cy="167685"/>
      </dsp:txXfrm>
    </dsp:sp>
    <dsp:sp modelId="{D23A44EF-CE00-4073-9D56-F363A47CEC7C}">
      <dsp:nvSpPr>
        <dsp:cNvPr id="0" name=""/>
        <dsp:cNvSpPr/>
      </dsp:nvSpPr>
      <dsp:spPr>
        <a:xfrm>
          <a:off x="1318118" y="2423531"/>
          <a:ext cx="1205306" cy="932388"/>
        </a:xfrm>
        <a:prstGeom prst="ellipse">
          <a:avLst/>
        </a:prstGeom>
        <a:solidFill>
          <a:srgbClr val="DD87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j-lt"/>
            </a:rPr>
            <a:t>Gran difusión en medios nacionales e internacionales</a:t>
          </a:r>
          <a:endParaRPr lang="es-ES" sz="1000" kern="1200" dirty="0">
            <a:latin typeface="+mj-lt"/>
          </a:endParaRPr>
        </a:p>
      </dsp:txBody>
      <dsp:txXfrm>
        <a:off x="1494631" y="2560076"/>
        <a:ext cx="852280" cy="659298"/>
      </dsp:txXfrm>
    </dsp:sp>
    <dsp:sp modelId="{2155D18D-53A4-4DFA-BE61-907973B840F4}">
      <dsp:nvSpPr>
        <dsp:cNvPr id="0" name=""/>
        <dsp:cNvSpPr/>
      </dsp:nvSpPr>
      <dsp:spPr>
        <a:xfrm rot="12630513">
          <a:off x="1278642" y="2408825"/>
          <a:ext cx="126293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10800000">
        <a:off x="1313907" y="2474337"/>
        <a:ext cx="88405" cy="167685"/>
      </dsp:txXfrm>
    </dsp:sp>
    <dsp:sp modelId="{DFCA89F5-B415-4640-A10B-D296C353D4BA}">
      <dsp:nvSpPr>
        <dsp:cNvPr id="0" name=""/>
        <dsp:cNvSpPr/>
      </dsp:nvSpPr>
      <dsp:spPr>
        <a:xfrm>
          <a:off x="130041" y="1794635"/>
          <a:ext cx="1269854" cy="828076"/>
        </a:xfrm>
        <a:prstGeom prst="ellipse">
          <a:avLst/>
        </a:prstGeom>
        <a:solidFill>
          <a:srgbClr val="C46E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j-lt"/>
            </a:rPr>
            <a:t>Epicentro de la innovación Fruit Attraction.</a:t>
          </a:r>
        </a:p>
      </dsp:txBody>
      <dsp:txXfrm>
        <a:off x="316007" y="1915904"/>
        <a:ext cx="897922" cy="585538"/>
      </dsp:txXfrm>
    </dsp:sp>
    <dsp:sp modelId="{52009B7F-0BF2-436B-8C93-9CD204C01148}">
      <dsp:nvSpPr>
        <dsp:cNvPr id="0" name=""/>
        <dsp:cNvSpPr/>
      </dsp:nvSpPr>
      <dsp:spPr>
        <a:xfrm rot="15829781">
          <a:off x="542778" y="1479333"/>
          <a:ext cx="190669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</dsp:txBody>
      <dsp:txXfrm rot="10800000">
        <a:off x="574453" y="1563663"/>
        <a:ext cx="133468" cy="167685"/>
      </dsp:txXfrm>
    </dsp:sp>
    <dsp:sp modelId="{DD66AB16-B3A3-457C-94D7-D9D7597E92E6}">
      <dsp:nvSpPr>
        <dsp:cNvPr id="0" name=""/>
        <dsp:cNvSpPr/>
      </dsp:nvSpPr>
      <dsp:spPr>
        <a:xfrm>
          <a:off x="8594" y="610268"/>
          <a:ext cx="1256737" cy="828771"/>
        </a:xfrm>
        <a:prstGeom prst="ellipse">
          <a:avLst/>
        </a:prstGeom>
        <a:solidFill>
          <a:srgbClr val="E6A8C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+mj-lt"/>
            </a:rPr>
            <a:t>Principales foros de la feria</a:t>
          </a:r>
        </a:p>
      </dsp:txBody>
      <dsp:txXfrm>
        <a:off x="192639" y="731639"/>
        <a:ext cx="888647" cy="586029"/>
      </dsp:txXfrm>
    </dsp:sp>
    <dsp:sp modelId="{84CBD0B6-8756-4050-A232-460145CB91D9}">
      <dsp:nvSpPr>
        <dsp:cNvPr id="0" name=""/>
        <dsp:cNvSpPr/>
      </dsp:nvSpPr>
      <dsp:spPr>
        <a:xfrm rot="20014480">
          <a:off x="1186578" y="574619"/>
          <a:ext cx="149562" cy="2794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1188922" y="640498"/>
        <a:ext cx="104693" cy="167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F2B85-313D-477E-8B26-F9A245D01767}">
      <dsp:nvSpPr>
        <dsp:cNvPr id="0" name=""/>
        <dsp:cNvSpPr/>
      </dsp:nvSpPr>
      <dsp:spPr>
        <a:xfrm rot="3265595">
          <a:off x="574715" y="2670034"/>
          <a:ext cx="1300647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1300647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0AD58-06FF-494B-94C8-92F0F192ED15}">
      <dsp:nvSpPr>
        <dsp:cNvPr id="0" name=""/>
        <dsp:cNvSpPr/>
      </dsp:nvSpPr>
      <dsp:spPr>
        <a:xfrm rot="2207964">
          <a:off x="797531" y="2439049"/>
          <a:ext cx="1203853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1203853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B0562-0250-4889-B66D-D6D936D269CD}">
      <dsp:nvSpPr>
        <dsp:cNvPr id="0" name=""/>
        <dsp:cNvSpPr/>
      </dsp:nvSpPr>
      <dsp:spPr>
        <a:xfrm rot="1139027">
          <a:off x="893703" y="2120255"/>
          <a:ext cx="874067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874067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AAC6C-8BCC-48E3-A73B-5902D9A03C8E}">
      <dsp:nvSpPr>
        <dsp:cNvPr id="0" name=""/>
        <dsp:cNvSpPr/>
      </dsp:nvSpPr>
      <dsp:spPr>
        <a:xfrm>
          <a:off x="917473" y="1892611"/>
          <a:ext cx="1224085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1224085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83D8A-2C1C-40D4-B74F-2E57ACFFA38F}">
      <dsp:nvSpPr>
        <dsp:cNvPr id="0" name=""/>
        <dsp:cNvSpPr/>
      </dsp:nvSpPr>
      <dsp:spPr>
        <a:xfrm rot="20461275">
          <a:off x="893851" y="1665842"/>
          <a:ext cx="869066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869066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FCA1F-0058-46AA-AB53-6D1548418F0B}">
      <dsp:nvSpPr>
        <dsp:cNvPr id="0" name=""/>
        <dsp:cNvSpPr/>
      </dsp:nvSpPr>
      <dsp:spPr>
        <a:xfrm rot="19118212">
          <a:off x="792898" y="1343842"/>
          <a:ext cx="998742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998742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80AA2-6381-4ECE-80DC-E55F3DE3F066}">
      <dsp:nvSpPr>
        <dsp:cNvPr id="0" name=""/>
        <dsp:cNvSpPr/>
      </dsp:nvSpPr>
      <dsp:spPr>
        <a:xfrm rot="16924214">
          <a:off x="365928" y="1203711"/>
          <a:ext cx="900778" cy="27949"/>
        </a:xfrm>
        <a:custGeom>
          <a:avLst/>
          <a:gdLst/>
          <a:ahLst/>
          <a:cxnLst/>
          <a:rect l="0" t="0" r="0" b="0"/>
          <a:pathLst>
            <a:path>
              <a:moveTo>
                <a:pt x="0" y="13974"/>
              </a:moveTo>
              <a:lnTo>
                <a:pt x="900778" y="139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2017C-1A9A-42F5-A416-2D0DE5A984C7}">
      <dsp:nvSpPr>
        <dsp:cNvPr id="0" name=""/>
        <dsp:cNvSpPr/>
      </dsp:nvSpPr>
      <dsp:spPr>
        <a:xfrm>
          <a:off x="343773" y="1872816"/>
          <a:ext cx="345655" cy="212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73601A-67F5-4196-984B-79BECBCF7F85}">
      <dsp:nvSpPr>
        <dsp:cNvPr id="0" name=""/>
        <dsp:cNvSpPr/>
      </dsp:nvSpPr>
      <dsp:spPr>
        <a:xfrm>
          <a:off x="0" y="-187870"/>
          <a:ext cx="2026843" cy="967626"/>
        </a:xfrm>
        <a:prstGeom prst="ellipse">
          <a:avLst/>
        </a:prstGeom>
        <a:solidFill>
          <a:srgbClr val="C73B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0" kern="1200" dirty="0"/>
            <a:t>Soluciones de transformación</a:t>
          </a:r>
          <a:endParaRPr lang="es-ES" sz="1200" kern="1200" dirty="0"/>
        </a:p>
      </dsp:txBody>
      <dsp:txXfrm>
        <a:off x="296824" y="-46164"/>
        <a:ext cx="1433195" cy="684214"/>
      </dsp:txXfrm>
    </dsp:sp>
    <dsp:sp modelId="{309B0C54-32E9-4F42-9498-42A52248C4C5}">
      <dsp:nvSpPr>
        <dsp:cNvPr id="0" name=""/>
        <dsp:cNvSpPr/>
      </dsp:nvSpPr>
      <dsp:spPr>
        <a:xfrm>
          <a:off x="1283958" y="329405"/>
          <a:ext cx="1504859" cy="746466"/>
        </a:xfrm>
        <a:prstGeom prst="ellipse">
          <a:avLst/>
        </a:prstGeom>
        <a:solidFill>
          <a:srgbClr val="C46E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0" kern="1200" dirty="0"/>
            <a:t>Automatización</a:t>
          </a:r>
          <a:endParaRPr lang="es-ES" sz="1200" kern="1200" dirty="0"/>
        </a:p>
      </dsp:txBody>
      <dsp:txXfrm>
        <a:off x="1504339" y="438722"/>
        <a:ext cx="1064097" cy="527832"/>
      </dsp:txXfrm>
    </dsp:sp>
    <dsp:sp modelId="{3C7377BC-14B7-4F3A-BAE3-F2376A7D0379}">
      <dsp:nvSpPr>
        <dsp:cNvPr id="0" name=""/>
        <dsp:cNvSpPr/>
      </dsp:nvSpPr>
      <dsp:spPr>
        <a:xfrm>
          <a:off x="1589353" y="938426"/>
          <a:ext cx="1587709" cy="757246"/>
        </a:xfrm>
        <a:prstGeom prst="ellipse">
          <a:avLst/>
        </a:prstGeom>
        <a:solidFill>
          <a:srgbClr val="FDB9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0" kern="1200" dirty="0"/>
            <a:t>Robotización</a:t>
          </a:r>
          <a:endParaRPr lang="es-ES" sz="1200" kern="1200" dirty="0"/>
        </a:p>
      </dsp:txBody>
      <dsp:txXfrm>
        <a:off x="1821868" y="1049322"/>
        <a:ext cx="1122679" cy="535454"/>
      </dsp:txXfrm>
    </dsp:sp>
    <dsp:sp modelId="{96C76017-9D4C-4B59-9576-444F9DB83B01}">
      <dsp:nvSpPr>
        <dsp:cNvPr id="0" name=""/>
        <dsp:cNvSpPr/>
      </dsp:nvSpPr>
      <dsp:spPr>
        <a:xfrm>
          <a:off x="2141558" y="1631176"/>
          <a:ext cx="828362" cy="550820"/>
        </a:xfrm>
        <a:prstGeom prst="ellipse">
          <a:avLst/>
        </a:prstGeom>
        <a:solidFill>
          <a:srgbClr val="8937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IOT</a:t>
          </a:r>
        </a:p>
      </dsp:txBody>
      <dsp:txXfrm>
        <a:off x="2262869" y="1711842"/>
        <a:ext cx="585740" cy="389488"/>
      </dsp:txXfrm>
    </dsp:sp>
    <dsp:sp modelId="{DBE9976C-4BAD-4096-959E-3382BC0E5921}">
      <dsp:nvSpPr>
        <dsp:cNvPr id="0" name=""/>
        <dsp:cNvSpPr/>
      </dsp:nvSpPr>
      <dsp:spPr>
        <a:xfrm>
          <a:off x="1586906" y="2127775"/>
          <a:ext cx="1591624" cy="736695"/>
        </a:xfrm>
        <a:prstGeom prst="ellipse">
          <a:avLst/>
        </a:prstGeom>
        <a:solidFill>
          <a:srgbClr val="C63A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Innovación genómica vegetal</a:t>
          </a:r>
        </a:p>
      </dsp:txBody>
      <dsp:txXfrm>
        <a:off x="1819994" y="2235661"/>
        <a:ext cx="1125448" cy="520923"/>
      </dsp:txXfrm>
    </dsp:sp>
    <dsp:sp modelId="{8A155542-467A-4071-ACCB-F317B8AFB9FA}">
      <dsp:nvSpPr>
        <dsp:cNvPr id="0" name=""/>
        <dsp:cNvSpPr/>
      </dsp:nvSpPr>
      <dsp:spPr>
        <a:xfrm>
          <a:off x="1540689" y="2781740"/>
          <a:ext cx="1301486" cy="527487"/>
        </a:xfrm>
        <a:prstGeom prst="ellipse">
          <a:avLst/>
        </a:prstGeom>
        <a:solidFill>
          <a:srgbClr val="DD87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0" kern="1200" dirty="0"/>
            <a:t>Digitalización</a:t>
          </a:r>
          <a:endParaRPr lang="es-ES" sz="1200" kern="1200" dirty="0"/>
        </a:p>
      </dsp:txBody>
      <dsp:txXfrm>
        <a:off x="1731287" y="2858989"/>
        <a:ext cx="920290" cy="372989"/>
      </dsp:txXfrm>
    </dsp:sp>
    <dsp:sp modelId="{8741EE5C-5C08-4A09-97D1-B0C5E395DE68}">
      <dsp:nvSpPr>
        <dsp:cNvPr id="0" name=""/>
        <dsp:cNvSpPr/>
      </dsp:nvSpPr>
      <dsp:spPr>
        <a:xfrm>
          <a:off x="1136372" y="3196318"/>
          <a:ext cx="1369220" cy="641824"/>
        </a:xfrm>
        <a:prstGeom prst="ellipse">
          <a:avLst/>
        </a:prstGeom>
        <a:solidFill>
          <a:srgbClr val="8937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Innovación</a:t>
          </a:r>
        </a:p>
      </dsp:txBody>
      <dsp:txXfrm>
        <a:off x="1336890" y="3290311"/>
        <a:ext cx="968184" cy="453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76AA1-3C8C-47D2-9682-2943F7DD4320}" type="datetimeFigureOut">
              <a:rPr lang="es-ES" smtClean="0"/>
              <a:t>09/04/2024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93AF3-B264-430C-9BB8-D1B2304C5C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60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EEBB-79D8-7E01-BB13-DFE8C7B44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30D58C-C84C-300C-31DE-96CBAE186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D3C61B7-AA04-0E6C-D1A3-1E656261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4A3100-16C7-DEDD-A5EE-31D8F9983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220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5BA0-CA39-E9AA-64AA-9700BF3AB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D7C25A-BD41-13B5-66D4-DDD041AE7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E9C7E6F-5D16-864F-5EBF-D2095F4F6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4CECA9-ACCC-CA2A-5D4F-59CF0C789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19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F9C2-2B7E-F898-BBF1-0685AE63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4376E51-5EAA-52F9-169D-D8EA73032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85388F-BF4E-BF57-FD4E-FEC353A73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EB6361-4A82-5D7A-061A-1A2C9D200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16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761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93AF3-B264-430C-9BB8-D1B2304C5CE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8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 descr="Imagen que contiene luz&#10;&#10;Descripción generada automáticamente">
            <a:extLst>
              <a:ext uri="{FF2B5EF4-FFF2-40B4-BE49-F238E27FC236}">
                <a16:creationId xmlns:a16="http://schemas.microsoft.com/office/drawing/2014/main" id="{1E786241-811D-5C46-A584-4FF12BFDF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730" t="27023" b="46940"/>
          <a:stretch/>
        </p:blipFill>
        <p:spPr>
          <a:xfrm>
            <a:off x="0" y="0"/>
            <a:ext cx="7127875" cy="5143501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450" y="950913"/>
            <a:ext cx="7597775" cy="129698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50" y="2614054"/>
            <a:ext cx="7597775" cy="894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FA19230-B408-1C4D-ACFA-990AF792E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533" y="3525431"/>
            <a:ext cx="2032568" cy="154328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5C1FDA-BECA-5A40-873D-87B05AB45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438" y="4663959"/>
            <a:ext cx="2386012" cy="198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</p:spTree>
    <p:extLst>
      <p:ext uri="{BB962C8B-B14F-4D97-AF65-F5344CB8AC3E}">
        <p14:creationId xmlns:p14="http://schemas.microsoft.com/office/powerpoint/2010/main" val="8140381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1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exterior, hombre, parado&#10;&#10;Descripción generada automáticamente">
            <a:extLst>
              <a:ext uri="{FF2B5EF4-FFF2-40B4-BE49-F238E27FC236}">
                <a16:creationId xmlns:a16="http://schemas.microsoft.com/office/drawing/2014/main" id="{D23DBE77-8B77-FE4F-91CC-F760955AA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8343900" cy="512789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5FA4F81-540F-2F4D-A535-B2CD56EC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" t="-1" r="22234" b="33001"/>
          <a:stretch/>
        </p:blipFill>
        <p:spPr>
          <a:xfrm>
            <a:off x="0" y="2090057"/>
            <a:ext cx="9144000" cy="3053443"/>
          </a:xfrm>
          <a:prstGeom prst="rect">
            <a:avLst/>
          </a:prstGeom>
        </p:spPr>
      </p:pic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45A2DCB4-2A98-1449-9B45-917E8DF6D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C51FC4B-542F-2949-B740-F5F00CC5D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366682" cy="3513613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674151E-F297-004E-8F91-0A2904D2E2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7084E688-4A6A-CC4A-94D7-C13AFC21C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087540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2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ombre con raqueta en la mano&#10;&#10;Descripción generada automáticamente">
            <a:extLst>
              <a:ext uri="{FF2B5EF4-FFF2-40B4-BE49-F238E27FC236}">
                <a16:creationId xmlns:a16="http://schemas.microsoft.com/office/drawing/2014/main" id="{70B8F585-BED0-6D41-8D96-366647A0A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" y="0"/>
            <a:ext cx="9139910" cy="499903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1B51513-EA51-0F4F-BC03-04577C7AB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" t="-1" r="22234" b="33001"/>
          <a:stretch/>
        </p:blipFill>
        <p:spPr>
          <a:xfrm>
            <a:off x="0" y="2090057"/>
            <a:ext cx="9144000" cy="3053443"/>
          </a:xfrm>
          <a:prstGeom prst="rect">
            <a:avLst/>
          </a:prstGeom>
        </p:spPr>
      </p:pic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45A2DCB4-2A98-1449-9B45-917E8DF6D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632970A-5CF0-F145-92A0-D163718C46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213EE09-77F2-AC4C-8312-3578A29B0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366682" cy="3513613"/>
          </a:xfrm>
          <a:prstGeom prst="rect">
            <a:avLst/>
          </a:prstGeom>
        </p:spPr>
      </p:pic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AF0327FD-19A4-7F4B-8FE8-EFF1C3697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790691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3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mujer, gente, grupo&#10;&#10;Descripción generada automáticamente">
            <a:extLst>
              <a:ext uri="{FF2B5EF4-FFF2-40B4-BE49-F238E27FC236}">
                <a16:creationId xmlns:a16="http://schemas.microsoft.com/office/drawing/2014/main" id="{98D86641-48E4-4F48-AE19-C5C723FDF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2" y="0"/>
            <a:ext cx="9146822" cy="5143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1B51513-EA51-0F4F-BC03-04577C7AB4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" t="-1" r="22234" b="33001"/>
          <a:stretch/>
        </p:blipFill>
        <p:spPr>
          <a:xfrm>
            <a:off x="0" y="2090057"/>
            <a:ext cx="9144000" cy="3053443"/>
          </a:xfrm>
          <a:prstGeom prst="rect">
            <a:avLst/>
          </a:prstGeom>
        </p:spPr>
      </p:pic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45A2DCB4-2A98-1449-9B45-917E8DF6DD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B632970A-5CF0-F145-92A0-D163718C46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213EE09-77F2-AC4C-8312-3578A29B0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2366682" cy="3513613"/>
          </a:xfrm>
          <a:prstGeom prst="rect">
            <a:avLst/>
          </a:prstGeom>
        </p:spPr>
      </p:pic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44554DD4-7AFA-CC4B-93FD-2428880CC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256054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interior, parado, hombre&#10;&#10;Descripción generada automáticamente">
            <a:extLst>
              <a:ext uri="{FF2B5EF4-FFF2-40B4-BE49-F238E27FC236}">
                <a16:creationId xmlns:a16="http://schemas.microsoft.com/office/drawing/2014/main" id="{D73F424C-E119-264F-A7B3-29845A1AC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86E42A-DFE1-7745-B280-B5444D2F2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098" t="1" r="23809" b="35763"/>
          <a:stretch/>
        </p:blipFill>
        <p:spPr>
          <a:xfrm>
            <a:off x="0" y="2122714"/>
            <a:ext cx="8539844" cy="302078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0B217C-D6CB-3F43-B120-C845A5726D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792686" y="1652703"/>
            <a:ext cx="2351314" cy="3490797"/>
          </a:xfrm>
          <a:prstGeom prst="rect">
            <a:avLst/>
          </a:prstGeom>
        </p:spPr>
      </p:pic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83064CA1-0A26-C14D-A245-000F949D5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6589A965-A8CF-C843-8DFB-DD5B5CDF09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07C77D0-3E2B-4B40-B916-CA8B4D69D2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2057" y="3971018"/>
            <a:ext cx="958623" cy="639082"/>
          </a:xfrm>
          <a:prstGeom prst="rect">
            <a:avLst/>
          </a:prstGeom>
        </p:spPr>
      </p:pic>
      <p:sp>
        <p:nvSpPr>
          <p:cNvPr id="21" name="Marcador de texto 15">
            <a:extLst>
              <a:ext uri="{FF2B5EF4-FFF2-40B4-BE49-F238E27FC236}">
                <a16:creationId xmlns:a16="http://schemas.microsoft.com/office/drawing/2014/main" id="{EFD66511-21A8-8843-B82A-1EF59A58BE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746425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edificio, mujer, hombre&#10;&#10;Descripción generada automáticamente">
            <a:extLst>
              <a:ext uri="{FF2B5EF4-FFF2-40B4-BE49-F238E27FC236}">
                <a16:creationId xmlns:a16="http://schemas.microsoft.com/office/drawing/2014/main" id="{21002623-769E-6346-A086-E38CD2E5D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5851FD-B3B4-D14B-BB32-8F2B865A7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098" t="1" r="23809" b="35763"/>
          <a:stretch/>
        </p:blipFill>
        <p:spPr>
          <a:xfrm>
            <a:off x="0" y="2122714"/>
            <a:ext cx="8539844" cy="302078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D6E4C4-5FE6-5541-826D-E7396B0699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792686" y="1652703"/>
            <a:ext cx="2351314" cy="3490797"/>
          </a:xfrm>
          <a:prstGeom prst="rect">
            <a:avLst/>
          </a:prstGeom>
        </p:spPr>
      </p:pic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C3FD14F7-F4E8-B447-A5E3-3B2E647DCB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E0A9A67-46A2-6D4F-9149-8745A39652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A52EF17-E341-BF41-BEF9-38041F2DD6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2057" y="3971018"/>
            <a:ext cx="958623" cy="639082"/>
          </a:xfrm>
          <a:prstGeom prst="rect">
            <a:avLst/>
          </a:prstGeom>
        </p:spPr>
      </p:pic>
      <p:sp>
        <p:nvSpPr>
          <p:cNvPr id="22" name="Marcador de texto 15">
            <a:extLst>
              <a:ext uri="{FF2B5EF4-FFF2-40B4-BE49-F238E27FC236}">
                <a16:creationId xmlns:a16="http://schemas.microsoft.com/office/drawing/2014/main" id="{F91DF534-4CB2-2C49-A44A-27817D308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3496520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69B6A643-F416-204D-BF34-77D5AFBD9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9A91A7-7E92-E742-8CB0-1B67A9985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098" t="1" r="23809" b="35763"/>
          <a:stretch/>
        </p:blipFill>
        <p:spPr>
          <a:xfrm>
            <a:off x="0" y="2122714"/>
            <a:ext cx="8539844" cy="302078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32BA85-1CFD-B647-B2FF-467375E998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792686" y="1652703"/>
            <a:ext cx="2351314" cy="3490797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C4AA990-3255-174B-9AD9-9C4BAA1963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BDE62DC5-DC9E-7043-808D-82360529BD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8E50BC3-3B25-EA48-B669-65B795F284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2057" y="3971018"/>
            <a:ext cx="958623" cy="639082"/>
          </a:xfrm>
          <a:prstGeom prst="rect">
            <a:avLst/>
          </a:prstGeom>
        </p:spPr>
      </p:pic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EE3B0A81-A9BF-774C-A9A7-74A3AE8E5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3644703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1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interior, parado, hombre&#10;&#10;Descripción generada automáticamente">
            <a:extLst>
              <a:ext uri="{FF2B5EF4-FFF2-40B4-BE49-F238E27FC236}">
                <a16:creationId xmlns:a16="http://schemas.microsoft.com/office/drawing/2014/main" id="{D73F424C-E119-264F-A7B3-29845A1AC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69EB8BC-6B97-0643-85EB-B9A7B461C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42" t="-1" r="22234" b="33001"/>
          <a:stretch/>
        </p:blipFill>
        <p:spPr>
          <a:xfrm>
            <a:off x="0" y="2137063"/>
            <a:ext cx="8172450" cy="3006437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10CA329-BDCF-5F41-B5A5-CE215E29B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224FBD-D97D-B444-B9ED-D8F38138C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807200" y="1677433"/>
            <a:ext cx="2336800" cy="3466067"/>
          </a:xfrm>
          <a:prstGeom prst="rect">
            <a:avLst/>
          </a:prstGeom>
        </p:spPr>
      </p:pic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54689F60-2225-0B40-9EB9-A693C0B30E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68E2AE7-7D67-7B4A-934F-5FCB7565CD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82712" y="3812405"/>
            <a:ext cx="1257591" cy="954858"/>
          </a:xfrm>
          <a:prstGeom prst="rect">
            <a:avLst/>
          </a:prstGeom>
        </p:spPr>
      </p:pic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B0D92216-B6B5-D349-AA47-092EB88E7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663825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2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edificio, mujer, hombre&#10;&#10;Descripción generada automáticamente">
            <a:extLst>
              <a:ext uri="{FF2B5EF4-FFF2-40B4-BE49-F238E27FC236}">
                <a16:creationId xmlns:a16="http://schemas.microsoft.com/office/drawing/2014/main" id="{21002623-769E-6346-A086-E38CD2E5D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4690D8-B5EE-9C4D-8B0E-4FF46E37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42" t="-1" r="22234" b="33001"/>
          <a:stretch/>
        </p:blipFill>
        <p:spPr>
          <a:xfrm>
            <a:off x="0" y="2137063"/>
            <a:ext cx="8172450" cy="30064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224FBD-D97D-B444-B9ED-D8F38138C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807200" y="1677433"/>
            <a:ext cx="2336800" cy="34660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F5DB8C-853D-294A-968E-2BB9C4390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82712" y="3812405"/>
            <a:ext cx="1257591" cy="954858"/>
          </a:xfrm>
          <a:prstGeom prst="rect">
            <a:avLst/>
          </a:prstGeom>
        </p:spPr>
      </p:pic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5E19E943-94B5-C04E-AD58-AF73D116F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AEE5FC70-CC3C-0142-BD5C-A5DD0C42E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BE6635C6-3F8C-D445-A3FF-F52E07C73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1800294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B2B 3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69B6A643-F416-204D-BF34-77D5AFBD9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B4690D8-B5EE-9C4D-8B0E-4FF46E37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542" t="-1" r="22234" b="33001"/>
          <a:stretch/>
        </p:blipFill>
        <p:spPr>
          <a:xfrm>
            <a:off x="0" y="2137063"/>
            <a:ext cx="8172450" cy="30064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224FBD-D97D-B444-B9ED-D8F38138C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6807200" y="1677433"/>
            <a:ext cx="2336800" cy="34660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F5DB8C-853D-294A-968E-2BB9C43902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82712" y="3812405"/>
            <a:ext cx="1257591" cy="954858"/>
          </a:xfrm>
          <a:prstGeom prst="rect">
            <a:avLst/>
          </a:prstGeom>
        </p:spPr>
      </p:pic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5E19E943-94B5-C04E-AD58-AF73D116F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AEE5FC70-CC3C-0142-BD5C-A5DD0C42E0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CA808C20-BDF3-5B42-B779-B31B194D6B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39115805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2FD26D75-9A20-2044-B967-863BF9F2E1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87425"/>
            <a:ext cx="6911975" cy="3563938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lnSpc>
                <a:spcPts val="1920"/>
              </a:lnSpc>
              <a:buClr>
                <a:schemeClr val="tx1"/>
              </a:buClr>
              <a:buFont typeface="+mj-lt"/>
              <a:buAutoNum type="arabicPeriod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  <a:p>
            <a:pPr lvl="0"/>
            <a:r>
              <a:rPr lang="es-ES" dirty="0"/>
              <a:t>TÍTULO CAPÍTULO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18D60B-9BE5-F746-881C-C6C52D611748}"/>
              </a:ext>
            </a:extLst>
          </p:cNvPr>
          <p:cNvSpPr txBox="1"/>
          <p:nvPr userDrawn="1"/>
        </p:nvSpPr>
        <p:spPr>
          <a:xfrm>
            <a:off x="323850" y="339725"/>
            <a:ext cx="32766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sz="21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CE43BF7-69FA-654B-B8C0-C7936FD42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480B3B-A28C-194D-8FCB-050A786FA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63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(ecológic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luz&#10;&#10;Descripción generada automáticamente">
            <a:extLst>
              <a:ext uri="{FF2B5EF4-FFF2-40B4-BE49-F238E27FC236}">
                <a16:creationId xmlns:a16="http://schemas.microsoft.com/office/drawing/2014/main" id="{1E786241-811D-5C46-A584-4FF12BFDF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730" t="27023" b="46940"/>
          <a:stretch/>
        </p:blipFill>
        <p:spPr>
          <a:xfrm>
            <a:off x="0" y="0"/>
            <a:ext cx="7127875" cy="5143501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7450" y="950913"/>
            <a:ext cx="7597775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450" y="2614054"/>
            <a:ext cx="7597775" cy="8943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5C1FDA-BECA-5A40-873D-87B05AB453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4438" y="4663959"/>
            <a:ext cx="2386012" cy="1989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8" name="Imagen 7" descr="Imagen que contiene señal&#10;&#10;Descripción generada automáticamente">
            <a:extLst>
              <a:ext uri="{FF2B5EF4-FFF2-40B4-BE49-F238E27FC236}">
                <a16:creationId xmlns:a16="http://schemas.microsoft.com/office/drawing/2014/main" id="{2470B625-47E9-0840-BAA7-B6765ABFDE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8650" y="3531216"/>
            <a:ext cx="2022475" cy="15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53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F2C920-5F84-6D4D-BD7D-4FB2D126B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6164"/>
          <a:stretch/>
        </p:blipFill>
        <p:spPr>
          <a:xfrm>
            <a:off x="0" y="0"/>
            <a:ext cx="5035826" cy="5143500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76327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3BDE48-9083-4C45-80EF-2ABBF37DD1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0698" y="3656194"/>
            <a:ext cx="1003301" cy="14873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FA93AD3-069F-2048-9B99-B857E561E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1657" y="4656637"/>
            <a:ext cx="499919" cy="3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917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(ecológic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76327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7078A4-1EAB-4F42-944F-57055AB77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C3B740-12BE-D14B-B78B-841368BEAC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2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imagen aleat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8EA705A9-0AED-2B49-B8EB-828DE6718A3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479404" y="0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67825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016854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51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tadilla imagen aleat.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id="{8EA705A9-0AED-2B49-B8EB-828DE6718A3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479404" y="0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67825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016854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14A423-736E-AF4B-AB1B-08D619990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5C0E486-6885-0C44-9CBB-77133CEEFC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11" name="Marcador de posición de imagen 5" descr="Imagen que contiene exterior, agua, playa, hombre&#10;&#10;Descripción generada automáticamente">
            <a:extLst>
              <a:ext uri="{FF2B5EF4-FFF2-40B4-BE49-F238E27FC236}">
                <a16:creationId xmlns:a16="http://schemas.microsoft.com/office/drawing/2014/main" id="{D0BE3346-7624-2C4F-B5C2-3ACF10FAE8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7416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1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5" descr="Imagen que contiene exterior, agua, playa, hombre&#10;&#10;Descripción generada automáticamente">
            <a:extLst>
              <a:ext uri="{FF2B5EF4-FFF2-40B4-BE49-F238E27FC236}">
                <a16:creationId xmlns:a16="http://schemas.microsoft.com/office/drawing/2014/main" id="{8601F798-D2E1-104C-B17A-85B0086CA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427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9" name="Marcador de posición de imagen 9" descr="Imagen que contiene persona, exterior, hombre, traje&#10;&#10;Descripción generada automáticamente">
            <a:extLst>
              <a:ext uri="{FF2B5EF4-FFF2-40B4-BE49-F238E27FC236}">
                <a16:creationId xmlns:a16="http://schemas.microsoft.com/office/drawing/2014/main" id="{8DD3D0DF-0AB9-C549-A826-2DB2D04E9C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6035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2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9" descr="Imagen que contiene persona, exterior, hombre, traje&#10;&#10;Descripción generada automáticamente">
            <a:extLst>
              <a:ext uri="{FF2B5EF4-FFF2-40B4-BE49-F238E27FC236}">
                <a16:creationId xmlns:a16="http://schemas.microsoft.com/office/drawing/2014/main" id="{EDDD6E09-B8CE-1745-BBD4-25BBC446E3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2910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11" name="Marcador de posición de imagen 13" descr="Imagen que contiene exterior, persona, edificio, mujer&#10;&#10;Descripción generada automáticamente">
            <a:extLst>
              <a:ext uri="{FF2B5EF4-FFF2-40B4-BE49-F238E27FC236}">
                <a16:creationId xmlns:a16="http://schemas.microsoft.com/office/drawing/2014/main" id="{38841C3D-6E75-DA4F-92AF-00AD57B3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2821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3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13" descr="Imagen que contiene exterior, persona, edificio, mujer&#10;&#10;Descripción generada automáticamente">
            <a:extLst>
              <a:ext uri="{FF2B5EF4-FFF2-40B4-BE49-F238E27FC236}">
                <a16:creationId xmlns:a16="http://schemas.microsoft.com/office/drawing/2014/main" id="{EA87D62B-0F75-F64A-8D5D-357354535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108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ES" dirty="0"/>
          </a:p>
        </p:txBody>
      </p:sp>
      <p:pic>
        <p:nvPicPr>
          <p:cNvPr id="3" name="Imagen 2" descr="Imagen que contiene luz&#10;&#10;Descripción generada automáticamente">
            <a:extLst>
              <a:ext uri="{FF2B5EF4-FFF2-40B4-BE49-F238E27FC236}">
                <a16:creationId xmlns:a16="http://schemas.microsoft.com/office/drawing/2014/main" id="{3A6629F0-9009-1B49-B549-B523016B8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14" t="24306" r="25295" b="50000"/>
          <a:stretch/>
        </p:blipFill>
        <p:spPr>
          <a:xfrm>
            <a:off x="1995383" y="0"/>
            <a:ext cx="7148618" cy="51434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1C96EB-2FDA-CA46-8DB5-10B283237B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533" y="3525431"/>
            <a:ext cx="2032568" cy="154328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E77A48B-10B6-1E4E-B829-1B1372DC75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77292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753" y="303213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968975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1572106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11" name="Marcador de posición de imagen 17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A060BEAC-60C1-C54C-AAC1-943554E65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1518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4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17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4A0A9D0A-5D8D-FD41-B971-B586A329C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687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11" name="Marcador de posición de imagen 5" descr="Imagen que contiene persona, niño, interior, pequeño&#10;&#10;Descripción generada automáticamente">
            <a:extLst>
              <a:ext uri="{FF2B5EF4-FFF2-40B4-BE49-F238E27FC236}">
                <a16:creationId xmlns:a16="http://schemas.microsoft.com/office/drawing/2014/main" id="{DC047600-B114-7E45-BEE5-8BDACB8F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2300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5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5" descr="Imagen que contiene persona, niño, interior, pequeño&#10;&#10;Descripción generada automáticamente">
            <a:extLst>
              <a:ext uri="{FF2B5EF4-FFF2-40B4-BE49-F238E27FC236}">
                <a16:creationId xmlns:a16="http://schemas.microsoft.com/office/drawing/2014/main" id="{4232E348-4ED7-BD44-8F1F-3E35AEB1F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7144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11" name="Marcador de posición de imagen 9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304CDB28-39A2-EA45-B531-F4794A9DF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5774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 fotografía 6 (blan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46D9FC9-7B23-9141-9F07-AF8B45BF7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7A6274AF-7976-FB42-95CB-113B2DB9AC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46560"/>
            <a:ext cx="5003800" cy="6408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200"/>
              </a:lnSpc>
              <a:buNone/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ECED257C-FA57-1345-8185-BDDB734C3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995589"/>
            <a:ext cx="50038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9347A97-6DE3-9947-A785-3AD251DA4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5F6D63-CF84-B640-9CD7-D6B4ABD31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pic>
        <p:nvPicPr>
          <p:cNvPr id="8" name="Marcador de posición de imagen 9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D0C49707-21C3-4246-BD8A-01A27D22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90561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807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08">
          <p15:clr>
            <a:srgbClr val="FBAE40"/>
          </p15:clr>
        </p15:guide>
        <p15:guide id="3" orient="horz" pos="141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100FE3D-82A7-DE4A-A983-D53ABE468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698" y="3656194"/>
            <a:ext cx="1003301" cy="14873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13ED6F-0C62-EA4C-9FB5-42002B232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1657" y="4656637"/>
            <a:ext cx="499919" cy="342243"/>
          </a:xfrm>
          <a:prstGeom prst="rect">
            <a:avLst/>
          </a:prstGeom>
        </p:spPr>
      </p:pic>
      <p:sp>
        <p:nvSpPr>
          <p:cNvPr id="6" name="Marcador de texto 9">
            <a:extLst>
              <a:ext uri="{FF2B5EF4-FFF2-40B4-BE49-F238E27FC236}">
                <a16:creationId xmlns:a16="http://schemas.microsoft.com/office/drawing/2014/main" id="{147912D1-066D-9342-A8E5-ADCC8F840E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339725"/>
            <a:ext cx="6911975" cy="44275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“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porttitor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, magna sed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ultricies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libero,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commodo magna eros </a:t>
            </a:r>
            <a:r>
              <a:rPr lang="es-ES" dirty="0" err="1"/>
              <a:t>quis</a:t>
            </a:r>
            <a:r>
              <a:rPr lang="es-ES" dirty="0"/>
              <a:t> urna. 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 </a:t>
            </a:r>
            <a:r>
              <a:rPr lang="es-ES" dirty="0" err="1"/>
              <a:t>Pallentesque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trsique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</a:t>
            </a:r>
            <a:r>
              <a:rPr lang="es-ES" dirty="0" err="1"/>
              <a:t>Mauris</a:t>
            </a:r>
            <a:r>
              <a:rPr lang="es-ES" dirty="0"/>
              <a:t> et </a:t>
            </a:r>
            <a:r>
              <a:rPr lang="es-ES" dirty="0" err="1"/>
              <a:t>orci</a:t>
            </a:r>
            <a:r>
              <a:rPr lang="es-E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32271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(ecológi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88DCB2-2FAA-DD40-845D-ED4175CDC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E6263DD-763D-8642-8B22-A948BD4DF3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sp>
        <p:nvSpPr>
          <p:cNvPr id="5" name="Marcador de texto 9">
            <a:extLst>
              <a:ext uri="{FF2B5EF4-FFF2-40B4-BE49-F238E27FC236}">
                <a16:creationId xmlns:a16="http://schemas.microsoft.com/office/drawing/2014/main" id="{0D42CAC9-044F-074F-AB04-2C155E3A08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339725"/>
            <a:ext cx="6911975" cy="44275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“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consectetuer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 </a:t>
            </a:r>
            <a:r>
              <a:rPr lang="es-ES" dirty="0" err="1"/>
              <a:t>Maecenas</a:t>
            </a:r>
            <a:r>
              <a:rPr lang="es-ES" dirty="0"/>
              <a:t> </a:t>
            </a:r>
            <a:r>
              <a:rPr lang="es-ES" dirty="0" err="1"/>
              <a:t>porttitor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massa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posuere</a:t>
            </a:r>
            <a:r>
              <a:rPr lang="es-ES" dirty="0"/>
              <a:t>, magna sed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ultricies</a:t>
            </a:r>
            <a:r>
              <a:rPr lang="es-ES" dirty="0"/>
              <a:t>, </a:t>
            </a:r>
            <a:r>
              <a:rPr lang="es-ES" dirty="0" err="1"/>
              <a:t>purus</a:t>
            </a:r>
            <a:r>
              <a:rPr lang="es-ES" dirty="0"/>
              <a:t> </a:t>
            </a:r>
            <a:r>
              <a:rPr lang="es-ES" dirty="0" err="1"/>
              <a:t>lectus</a:t>
            </a:r>
            <a:r>
              <a:rPr lang="es-ES" dirty="0"/>
              <a:t> </a:t>
            </a:r>
            <a:r>
              <a:rPr lang="es-ES" dirty="0" err="1"/>
              <a:t>malesuada</a:t>
            </a:r>
            <a:r>
              <a:rPr lang="es-ES" dirty="0"/>
              <a:t> libero,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commodo magna eros </a:t>
            </a:r>
            <a:r>
              <a:rPr lang="es-ES" dirty="0" err="1"/>
              <a:t>quis</a:t>
            </a:r>
            <a:r>
              <a:rPr lang="es-ES" dirty="0"/>
              <a:t> urna. Nunc </a:t>
            </a:r>
            <a:r>
              <a:rPr lang="es-ES" dirty="0" err="1"/>
              <a:t>viverra</a:t>
            </a:r>
            <a:r>
              <a:rPr lang="es-ES" dirty="0"/>
              <a:t> </a:t>
            </a:r>
            <a:r>
              <a:rPr lang="es-ES" dirty="0" err="1"/>
              <a:t>imperdiet</a:t>
            </a:r>
            <a:r>
              <a:rPr lang="es-ES" dirty="0"/>
              <a:t> </a:t>
            </a:r>
            <a:r>
              <a:rPr lang="es-ES" dirty="0" err="1"/>
              <a:t>enim</a:t>
            </a:r>
            <a:r>
              <a:rPr lang="es-ES" dirty="0"/>
              <a:t>. </a:t>
            </a:r>
            <a:r>
              <a:rPr lang="es-ES" dirty="0" err="1"/>
              <a:t>Fusce</a:t>
            </a:r>
            <a:r>
              <a:rPr lang="es-ES" dirty="0"/>
              <a:t> </a:t>
            </a:r>
            <a:r>
              <a:rPr lang="es-ES" dirty="0" err="1"/>
              <a:t>est</a:t>
            </a:r>
            <a:r>
              <a:rPr lang="es-ES" dirty="0"/>
              <a:t>. </a:t>
            </a:r>
            <a:r>
              <a:rPr lang="es-ES" dirty="0" err="1"/>
              <a:t>Vivamus</a:t>
            </a:r>
            <a:r>
              <a:rPr lang="es-ES" dirty="0"/>
              <a:t> a </a:t>
            </a:r>
            <a:r>
              <a:rPr lang="es-ES" dirty="0" err="1"/>
              <a:t>tellus</a:t>
            </a:r>
            <a:r>
              <a:rPr lang="es-ES" dirty="0"/>
              <a:t>. </a:t>
            </a:r>
            <a:r>
              <a:rPr lang="es-ES" dirty="0" err="1"/>
              <a:t>Pallentesque</a:t>
            </a:r>
            <a:r>
              <a:rPr lang="es-ES" dirty="0"/>
              <a:t> </a:t>
            </a:r>
            <a:r>
              <a:rPr lang="es-ES" dirty="0" err="1"/>
              <a:t>habitant</a:t>
            </a:r>
            <a:r>
              <a:rPr lang="es-ES" dirty="0"/>
              <a:t> </a:t>
            </a:r>
            <a:r>
              <a:rPr lang="es-ES" dirty="0" err="1"/>
              <a:t>morbi</a:t>
            </a:r>
            <a:r>
              <a:rPr lang="es-ES" dirty="0"/>
              <a:t> </a:t>
            </a:r>
            <a:r>
              <a:rPr lang="es-ES" dirty="0" err="1"/>
              <a:t>trsique</a:t>
            </a:r>
            <a:r>
              <a:rPr lang="es-ES" dirty="0"/>
              <a:t> </a:t>
            </a:r>
            <a:r>
              <a:rPr lang="es-ES" dirty="0" err="1"/>
              <a:t>senectus</a:t>
            </a:r>
            <a:r>
              <a:rPr lang="es-ES" dirty="0"/>
              <a:t> et </a:t>
            </a:r>
            <a:r>
              <a:rPr lang="es-ES" dirty="0" err="1"/>
              <a:t>netus</a:t>
            </a:r>
            <a:r>
              <a:rPr lang="es-ES" dirty="0"/>
              <a:t> et </a:t>
            </a:r>
            <a:r>
              <a:rPr lang="es-ES" dirty="0" err="1"/>
              <a:t>malesuada</a:t>
            </a:r>
            <a:r>
              <a:rPr lang="es-ES" dirty="0"/>
              <a:t> </a:t>
            </a:r>
            <a:r>
              <a:rPr lang="es-ES" dirty="0" err="1"/>
              <a:t>fames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 </a:t>
            </a:r>
            <a:r>
              <a:rPr lang="es-ES" dirty="0" err="1"/>
              <a:t>turpis</a:t>
            </a:r>
            <a:r>
              <a:rPr lang="es-ES" dirty="0"/>
              <a:t> </a:t>
            </a:r>
            <a:r>
              <a:rPr lang="es-ES" dirty="0" err="1"/>
              <a:t>egestas</a:t>
            </a:r>
            <a:r>
              <a:rPr lang="es-ES" dirty="0"/>
              <a:t>.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pharetra</a:t>
            </a:r>
            <a:r>
              <a:rPr lang="es-ES" dirty="0"/>
              <a:t> </a:t>
            </a:r>
            <a:r>
              <a:rPr lang="es-ES" dirty="0" err="1"/>
              <a:t>nonummy</a:t>
            </a:r>
            <a:r>
              <a:rPr lang="es-ES" dirty="0"/>
              <a:t> </a:t>
            </a:r>
            <a:r>
              <a:rPr lang="es-ES" dirty="0" err="1"/>
              <a:t>pede</a:t>
            </a:r>
            <a:r>
              <a:rPr lang="es-ES" dirty="0"/>
              <a:t>. </a:t>
            </a:r>
            <a:r>
              <a:rPr lang="es-ES" dirty="0" err="1"/>
              <a:t>Mauris</a:t>
            </a:r>
            <a:r>
              <a:rPr lang="es-ES" dirty="0"/>
              <a:t> et </a:t>
            </a:r>
            <a:r>
              <a:rPr lang="es-ES" dirty="0" err="1"/>
              <a:t>orci</a:t>
            </a:r>
            <a:r>
              <a:rPr lang="es-E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00549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+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4">
            <a:extLst>
              <a:ext uri="{FF2B5EF4-FFF2-40B4-BE49-F238E27FC236}">
                <a16:creationId xmlns:a16="http://schemas.microsoft.com/office/drawing/2014/main" id="{01EA2BB5-2E29-FE4C-A342-2A4A2C3578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3553" y="1608466"/>
            <a:ext cx="2651672" cy="257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B2889EA9-CD96-EE48-A820-595EDDDEEB5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23849" y="1600199"/>
            <a:ext cx="5184775" cy="255587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1F7E71ED-7115-C143-91EF-6CCDB868EA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850C6BF0-8A58-FE47-8A33-3B07B90F8D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746673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1E3EA4E2-0926-7544-B444-2D68F2E7B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0578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3F5420E-49CD-8D4A-B79A-44FE48569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0578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78CA8E08-B1A2-B24F-951F-E61F41DC5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9062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2BCC2C36-E442-094F-8197-A6513502DC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0595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6" name="Marcador de posición de imagen 20">
            <a:extLst>
              <a:ext uri="{FF2B5EF4-FFF2-40B4-BE49-F238E27FC236}">
                <a16:creationId xmlns:a16="http://schemas.microsoft.com/office/drawing/2014/main" id="{99A09975-3C6A-8E41-A1B1-374D31EAAE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749850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181792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(ecológic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uz&#10;&#10;Descripción generada automáticamente">
            <a:extLst>
              <a:ext uri="{FF2B5EF4-FFF2-40B4-BE49-F238E27FC236}">
                <a16:creationId xmlns:a16="http://schemas.microsoft.com/office/drawing/2014/main" id="{3A6629F0-9009-1B49-B549-B523016B8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014" t="24306" r="25295" b="50000"/>
          <a:stretch/>
        </p:blipFill>
        <p:spPr>
          <a:xfrm>
            <a:off x="1995383" y="0"/>
            <a:ext cx="7148618" cy="5143499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E77A48B-10B6-1E4E-B829-1B1372DC75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77292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753" y="303213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968975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10" name="Imagen 9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918B011-FD37-ED4E-B406-0BF5F748C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8650" y="3531216"/>
            <a:ext cx="2022475" cy="15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1E3EA4E2-0926-7544-B444-2D68F2E7B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0578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3F5420E-49CD-8D4A-B79A-44FE48569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0578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04DF18A-76BD-F04B-B09E-5940D4172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83516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41642111-704B-1942-8F31-AD26A1AB0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49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B9EB26EC-0335-A648-B39A-16C72ECF7A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04304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78CA8E08-B1A2-B24F-951F-E61F41DC5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55221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2BCC2C36-E442-094F-8197-A6513502DC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06754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6" name="Marcador de posición de imagen 20">
            <a:extLst>
              <a:ext uri="{FF2B5EF4-FFF2-40B4-BE49-F238E27FC236}">
                <a16:creationId xmlns:a16="http://schemas.microsoft.com/office/drawing/2014/main" id="{99A09975-3C6A-8E41-A1B1-374D31EAAE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76009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217644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1E3EA4E2-0926-7544-B444-2D68F2E7B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0578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3F5420E-49CD-8D4A-B79A-44FE48569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0578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04DF18A-76BD-F04B-B09E-5940D4172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4700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41642111-704B-1942-8F31-AD26A1AB0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6233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B9EB26EC-0335-A648-B39A-16C72ECF7A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75488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78CA8E08-B1A2-B24F-951F-E61F41DC5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6405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2BCC2C36-E442-094F-8197-A6513502DC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7938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6" name="Marcador de posición de imagen 20">
            <a:extLst>
              <a:ext uri="{FF2B5EF4-FFF2-40B4-BE49-F238E27FC236}">
                <a16:creationId xmlns:a16="http://schemas.microsoft.com/office/drawing/2014/main" id="{99A09975-3C6A-8E41-A1B1-374D31EAAE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47193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55D28E8-99D0-3446-BF16-586C9D4937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4118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68E9A4E2-F8B4-8E46-B437-A4EF07A36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25651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9" name="Marcador de posición de imagen 20">
            <a:extLst>
              <a:ext uri="{FF2B5EF4-FFF2-40B4-BE49-F238E27FC236}">
                <a16:creationId xmlns:a16="http://schemas.microsoft.com/office/drawing/2014/main" id="{83186754-A68C-A849-9BED-5370C9689E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94906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761023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1E3EA4E2-0926-7544-B444-2D68F2E7BC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05789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E3F5420E-49CD-8D4A-B79A-44FE48569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0578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04DF18A-76BD-F04B-B09E-5940D4172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28633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41642111-704B-1942-8F31-AD26A1AB0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80166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B9EB26EC-0335-A648-B39A-16C72ECF7A1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49421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78CA8E08-B1A2-B24F-951F-E61F41DC55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338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2BCC2C36-E442-094F-8197-A6513502DC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871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6" name="Marcador de posición de imagen 20">
            <a:extLst>
              <a:ext uri="{FF2B5EF4-FFF2-40B4-BE49-F238E27FC236}">
                <a16:creationId xmlns:a16="http://schemas.microsoft.com/office/drawing/2014/main" id="{99A09975-3C6A-8E41-A1B1-374D31EAAE9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1126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55D28E8-99D0-3446-BF16-586C9D4937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8051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68E9A4E2-F8B4-8E46-B437-A4EF07A36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9584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29" name="Marcador de posición de imagen 20">
            <a:extLst>
              <a:ext uri="{FF2B5EF4-FFF2-40B4-BE49-F238E27FC236}">
                <a16:creationId xmlns:a16="http://schemas.microsoft.com/office/drawing/2014/main" id="{83186754-A68C-A849-9BED-5370C9689EB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68839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31CE740-1E32-EA40-9939-694832595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7468" y="313940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2D7A811F-2FB4-1A40-AD5D-05858340D6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19001" y="3560956"/>
            <a:ext cx="1582810" cy="789730"/>
          </a:xfrm>
          <a:prstGeom prst="rect">
            <a:avLst/>
          </a:prstGeom>
        </p:spPr>
        <p:txBody>
          <a:bodyPr anchor="t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adipiscing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elit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.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Aenean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commodo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ligula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10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eget</a:t>
            </a:r>
            <a:r>
              <a:rPr lang="es-ES" sz="10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dolor. </a:t>
            </a:r>
            <a:endParaRPr lang="es-ES" sz="1000" u="none" strike="noStrike" cap="none" dirty="0">
              <a:solidFill>
                <a:srgbClr val="000000"/>
              </a:solidFill>
              <a:latin typeface="FS Meridian" panose="020B0603040202080204" pitchFamily="34" charset="77"/>
            </a:endParaRPr>
          </a:p>
        </p:txBody>
      </p:sp>
      <p:sp>
        <p:nvSpPr>
          <p:cNvPr id="32" name="Marcador de posición de imagen 20">
            <a:extLst>
              <a:ext uri="{FF2B5EF4-FFF2-40B4-BE49-F238E27FC236}">
                <a16:creationId xmlns:a16="http://schemas.microsoft.com/office/drawing/2014/main" id="{ABE80003-DBCD-A040-919F-0A4BA2333BE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088256" y="1322212"/>
            <a:ext cx="1644299" cy="1644163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443785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15">
            <a:extLst>
              <a:ext uri="{FF2B5EF4-FFF2-40B4-BE49-F238E27FC236}">
                <a16:creationId xmlns:a16="http://schemas.microsoft.com/office/drawing/2014/main" id="{7A294152-C62B-5847-8867-86C63C94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130918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44D57246-758B-7945-B9FA-831D15EF8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7166" y="159043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3" name="Marcador de posición de imagen 20">
            <a:extLst>
              <a:ext uri="{FF2B5EF4-FFF2-40B4-BE49-F238E27FC236}">
                <a16:creationId xmlns:a16="http://schemas.microsoft.com/office/drawing/2014/main" id="{7725F737-47FA-9A42-BEEB-19C3418E6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804060" y="83404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52587787-BF80-DB48-A01E-D225522F20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18304" y="196355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9ED90D35-0F9C-4E49-86E7-10D3B23C61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3527" y="159043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9" name="Marcador de posición de imagen 20">
            <a:extLst>
              <a:ext uri="{FF2B5EF4-FFF2-40B4-BE49-F238E27FC236}">
                <a16:creationId xmlns:a16="http://schemas.microsoft.com/office/drawing/2014/main" id="{9605C77A-0CB6-7A4E-AE91-497DC62A3A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20421" y="83404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50" name="Marcador de texto 44">
            <a:extLst>
              <a:ext uri="{FF2B5EF4-FFF2-40B4-BE49-F238E27FC236}">
                <a16:creationId xmlns:a16="http://schemas.microsoft.com/office/drawing/2014/main" id="{AB496282-4A56-6545-AAEB-DAA7CC2150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4665" y="196355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58" name="Marcador de texto 17">
            <a:extLst>
              <a:ext uri="{FF2B5EF4-FFF2-40B4-BE49-F238E27FC236}">
                <a16:creationId xmlns:a16="http://schemas.microsoft.com/office/drawing/2014/main" id="{3942F4C6-95D9-444F-AF81-2003296322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5942" y="159043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59" name="Marcador de posición de imagen 20">
            <a:extLst>
              <a:ext uri="{FF2B5EF4-FFF2-40B4-BE49-F238E27FC236}">
                <a16:creationId xmlns:a16="http://schemas.microsoft.com/office/drawing/2014/main" id="{4B465C84-197A-E84F-8FE3-E963FA5571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42836" y="83404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0" name="Marcador de texto 44">
            <a:extLst>
              <a:ext uri="{FF2B5EF4-FFF2-40B4-BE49-F238E27FC236}">
                <a16:creationId xmlns:a16="http://schemas.microsoft.com/office/drawing/2014/main" id="{671762BC-63FC-3F4A-902C-E9BAB169BC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57080" y="196355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7" name="Marcador de texto 17">
            <a:extLst>
              <a:ext uri="{FF2B5EF4-FFF2-40B4-BE49-F238E27FC236}">
                <a16:creationId xmlns:a16="http://schemas.microsoft.com/office/drawing/2014/main" id="{F8639137-8129-D243-BED2-F34F2DF69C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72916" y="3537766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8" name="Marcador de posición de imagen 20">
            <a:extLst>
              <a:ext uri="{FF2B5EF4-FFF2-40B4-BE49-F238E27FC236}">
                <a16:creationId xmlns:a16="http://schemas.microsoft.com/office/drawing/2014/main" id="{ECB53E26-C438-CD4D-897C-986EBE2291A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79810" y="2781382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9" name="Marcador de texto 44">
            <a:extLst>
              <a:ext uri="{FF2B5EF4-FFF2-40B4-BE49-F238E27FC236}">
                <a16:creationId xmlns:a16="http://schemas.microsoft.com/office/drawing/2014/main" id="{972438DB-51C3-C346-9CA7-7862AC9234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94054" y="3910889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0" name="Marcador de texto 17">
            <a:extLst>
              <a:ext uri="{FF2B5EF4-FFF2-40B4-BE49-F238E27FC236}">
                <a16:creationId xmlns:a16="http://schemas.microsoft.com/office/drawing/2014/main" id="{D628F419-6578-BC43-921E-A3EE6777A4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89277" y="3537766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1" name="Marcador de posición de imagen 20">
            <a:extLst>
              <a:ext uri="{FF2B5EF4-FFF2-40B4-BE49-F238E27FC236}">
                <a16:creationId xmlns:a16="http://schemas.microsoft.com/office/drawing/2014/main" id="{4B3E58DF-62BA-F442-9687-C13FA575E1D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96171" y="2781382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2" name="Marcador de texto 44">
            <a:extLst>
              <a:ext uri="{FF2B5EF4-FFF2-40B4-BE49-F238E27FC236}">
                <a16:creationId xmlns:a16="http://schemas.microsoft.com/office/drawing/2014/main" id="{4E28A68A-5DF3-7A44-86BC-1822B14DD2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10415" y="3910889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523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15">
            <a:extLst>
              <a:ext uri="{FF2B5EF4-FFF2-40B4-BE49-F238E27FC236}">
                <a16:creationId xmlns:a16="http://schemas.microsoft.com/office/drawing/2014/main" id="{7A294152-C62B-5847-8867-86C63C94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130918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44D57246-758B-7945-B9FA-831D15EF8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348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3" name="Marcador de posición de imagen 20">
            <a:extLst>
              <a:ext uri="{FF2B5EF4-FFF2-40B4-BE49-F238E27FC236}">
                <a16:creationId xmlns:a16="http://schemas.microsoft.com/office/drawing/2014/main" id="{7725F737-47FA-9A42-BEEB-19C3418E6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863242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52587787-BF80-DB48-A01E-D225522F20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7486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9ED90D35-0F9C-4E49-86E7-10D3B23C61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72709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9" name="Marcador de posición de imagen 20">
            <a:extLst>
              <a:ext uri="{FF2B5EF4-FFF2-40B4-BE49-F238E27FC236}">
                <a16:creationId xmlns:a16="http://schemas.microsoft.com/office/drawing/2014/main" id="{9605C77A-0CB6-7A4E-AE91-497DC62A3A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9603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50" name="Marcador de texto 44">
            <a:extLst>
              <a:ext uri="{FF2B5EF4-FFF2-40B4-BE49-F238E27FC236}">
                <a16:creationId xmlns:a16="http://schemas.microsoft.com/office/drawing/2014/main" id="{AB496282-4A56-6545-AAEB-DAA7CC2150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93847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58" name="Marcador de texto 17">
            <a:extLst>
              <a:ext uri="{FF2B5EF4-FFF2-40B4-BE49-F238E27FC236}">
                <a16:creationId xmlns:a16="http://schemas.microsoft.com/office/drawing/2014/main" id="{3942F4C6-95D9-444F-AF81-2003296322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124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59" name="Marcador de posición de imagen 20">
            <a:extLst>
              <a:ext uri="{FF2B5EF4-FFF2-40B4-BE49-F238E27FC236}">
                <a16:creationId xmlns:a16="http://schemas.microsoft.com/office/drawing/2014/main" id="{4B465C84-197A-E84F-8FE3-E963FA5571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02018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0" name="Marcador de texto 44">
            <a:extLst>
              <a:ext uri="{FF2B5EF4-FFF2-40B4-BE49-F238E27FC236}">
                <a16:creationId xmlns:a16="http://schemas.microsoft.com/office/drawing/2014/main" id="{671762BC-63FC-3F4A-902C-E9BAB169BC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6262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7" name="Marcador de texto 17">
            <a:extLst>
              <a:ext uri="{FF2B5EF4-FFF2-40B4-BE49-F238E27FC236}">
                <a16:creationId xmlns:a16="http://schemas.microsoft.com/office/drawing/2014/main" id="{F8639137-8129-D243-BED2-F34F2DF69C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6348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8" name="Marcador de posición de imagen 20">
            <a:extLst>
              <a:ext uri="{FF2B5EF4-FFF2-40B4-BE49-F238E27FC236}">
                <a16:creationId xmlns:a16="http://schemas.microsoft.com/office/drawing/2014/main" id="{ECB53E26-C438-CD4D-897C-986EBE2291A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863242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9" name="Marcador de texto 44">
            <a:extLst>
              <a:ext uri="{FF2B5EF4-FFF2-40B4-BE49-F238E27FC236}">
                <a16:creationId xmlns:a16="http://schemas.microsoft.com/office/drawing/2014/main" id="{972438DB-51C3-C346-9CA7-7862AC9234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77486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0" name="Marcador de texto 17">
            <a:extLst>
              <a:ext uri="{FF2B5EF4-FFF2-40B4-BE49-F238E27FC236}">
                <a16:creationId xmlns:a16="http://schemas.microsoft.com/office/drawing/2014/main" id="{D628F419-6578-BC43-921E-A3EE6777A4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72709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1" name="Marcador de posición de imagen 20">
            <a:extLst>
              <a:ext uri="{FF2B5EF4-FFF2-40B4-BE49-F238E27FC236}">
                <a16:creationId xmlns:a16="http://schemas.microsoft.com/office/drawing/2014/main" id="{4B3E58DF-62BA-F442-9687-C13FA575E1D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79603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2" name="Marcador de texto 44">
            <a:extLst>
              <a:ext uri="{FF2B5EF4-FFF2-40B4-BE49-F238E27FC236}">
                <a16:creationId xmlns:a16="http://schemas.microsoft.com/office/drawing/2014/main" id="{4E28A68A-5DF3-7A44-86BC-1822B14DD2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847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3" name="Marcador de texto 17">
            <a:extLst>
              <a:ext uri="{FF2B5EF4-FFF2-40B4-BE49-F238E27FC236}">
                <a16:creationId xmlns:a16="http://schemas.microsoft.com/office/drawing/2014/main" id="{3BD0CE3B-B458-8B41-AE23-6A19F2EDC8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5124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4" name="Marcador de posición de imagen 20">
            <a:extLst>
              <a:ext uri="{FF2B5EF4-FFF2-40B4-BE49-F238E27FC236}">
                <a16:creationId xmlns:a16="http://schemas.microsoft.com/office/drawing/2014/main" id="{7F1A088B-3B8F-7E47-AD69-F009531EA3A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02018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5" name="Marcador de texto 44">
            <a:extLst>
              <a:ext uri="{FF2B5EF4-FFF2-40B4-BE49-F238E27FC236}">
                <a16:creationId xmlns:a16="http://schemas.microsoft.com/office/drawing/2014/main" id="{3D624B7B-CFAD-B848-BE65-5D0017FC6E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6262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3204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15">
            <a:extLst>
              <a:ext uri="{FF2B5EF4-FFF2-40B4-BE49-F238E27FC236}">
                <a16:creationId xmlns:a16="http://schemas.microsoft.com/office/drawing/2014/main" id="{7A294152-C62B-5847-8867-86C63C94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130918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44D57246-758B-7945-B9FA-831D15EF8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756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3" name="Marcador de posición de imagen 20">
            <a:extLst>
              <a:ext uri="{FF2B5EF4-FFF2-40B4-BE49-F238E27FC236}">
                <a16:creationId xmlns:a16="http://schemas.microsoft.com/office/drawing/2014/main" id="{7725F737-47FA-9A42-BEEB-19C3418E6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650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52587787-BF80-DB48-A01E-D225522F20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94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9ED90D35-0F9C-4E49-86E7-10D3B23C61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0117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9" name="Marcador de posición de imagen 20">
            <a:extLst>
              <a:ext uri="{FF2B5EF4-FFF2-40B4-BE49-F238E27FC236}">
                <a16:creationId xmlns:a16="http://schemas.microsoft.com/office/drawing/2014/main" id="{9605C77A-0CB6-7A4E-AE91-497DC62A3A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937011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50" name="Marcador de texto 44">
            <a:extLst>
              <a:ext uri="{FF2B5EF4-FFF2-40B4-BE49-F238E27FC236}">
                <a16:creationId xmlns:a16="http://schemas.microsoft.com/office/drawing/2014/main" id="{AB496282-4A56-6545-AAEB-DAA7CC2150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51255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58" name="Marcador de texto 17">
            <a:extLst>
              <a:ext uri="{FF2B5EF4-FFF2-40B4-BE49-F238E27FC236}">
                <a16:creationId xmlns:a16="http://schemas.microsoft.com/office/drawing/2014/main" id="{3942F4C6-95D9-444F-AF81-2003296322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2532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59" name="Marcador de posición de imagen 20">
            <a:extLst>
              <a:ext uri="{FF2B5EF4-FFF2-40B4-BE49-F238E27FC236}">
                <a16:creationId xmlns:a16="http://schemas.microsoft.com/office/drawing/2014/main" id="{4B465C84-197A-E84F-8FE3-E963FA5571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426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0" name="Marcador de texto 44">
            <a:extLst>
              <a:ext uri="{FF2B5EF4-FFF2-40B4-BE49-F238E27FC236}">
                <a16:creationId xmlns:a16="http://schemas.microsoft.com/office/drawing/2014/main" id="{671762BC-63FC-3F4A-902C-E9BAB169BC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73670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4" name="Marcador de texto 17">
            <a:extLst>
              <a:ext uri="{FF2B5EF4-FFF2-40B4-BE49-F238E27FC236}">
                <a16:creationId xmlns:a16="http://schemas.microsoft.com/office/drawing/2014/main" id="{58417396-83C3-DB4E-BB1D-4F6FB67C8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68892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5" name="Marcador de posición de imagen 20">
            <a:extLst>
              <a:ext uri="{FF2B5EF4-FFF2-40B4-BE49-F238E27FC236}">
                <a16:creationId xmlns:a16="http://schemas.microsoft.com/office/drawing/2014/main" id="{BDD972CC-7D60-3A41-9AA7-569478F780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375786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6" name="Marcador de texto 44">
            <a:extLst>
              <a:ext uri="{FF2B5EF4-FFF2-40B4-BE49-F238E27FC236}">
                <a16:creationId xmlns:a16="http://schemas.microsoft.com/office/drawing/2014/main" id="{E72E8D05-2746-F841-9D09-A63A576031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0030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7" name="Marcador de texto 17">
            <a:extLst>
              <a:ext uri="{FF2B5EF4-FFF2-40B4-BE49-F238E27FC236}">
                <a16:creationId xmlns:a16="http://schemas.microsoft.com/office/drawing/2014/main" id="{F8639137-8129-D243-BED2-F34F2DF69C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92737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8" name="Marcador de posición de imagen 20">
            <a:extLst>
              <a:ext uri="{FF2B5EF4-FFF2-40B4-BE49-F238E27FC236}">
                <a16:creationId xmlns:a16="http://schemas.microsoft.com/office/drawing/2014/main" id="{ECB53E26-C438-CD4D-897C-986EBE2291A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799631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9" name="Marcador de texto 44">
            <a:extLst>
              <a:ext uri="{FF2B5EF4-FFF2-40B4-BE49-F238E27FC236}">
                <a16:creationId xmlns:a16="http://schemas.microsoft.com/office/drawing/2014/main" id="{972438DB-51C3-C346-9CA7-7862AC9234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13875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0" name="Marcador de texto 17">
            <a:extLst>
              <a:ext uri="{FF2B5EF4-FFF2-40B4-BE49-F238E27FC236}">
                <a16:creationId xmlns:a16="http://schemas.microsoft.com/office/drawing/2014/main" id="{D628F419-6578-BC43-921E-A3EE6777A4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09098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1" name="Marcador de posición de imagen 20">
            <a:extLst>
              <a:ext uri="{FF2B5EF4-FFF2-40B4-BE49-F238E27FC236}">
                <a16:creationId xmlns:a16="http://schemas.microsoft.com/office/drawing/2014/main" id="{4B3E58DF-62BA-F442-9687-C13FA575E1D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15992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2" name="Marcador de texto 44">
            <a:extLst>
              <a:ext uri="{FF2B5EF4-FFF2-40B4-BE49-F238E27FC236}">
                <a16:creationId xmlns:a16="http://schemas.microsoft.com/office/drawing/2014/main" id="{4E28A68A-5DF3-7A44-86BC-1822B14DD2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0236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3" name="Marcador de texto 17">
            <a:extLst>
              <a:ext uri="{FF2B5EF4-FFF2-40B4-BE49-F238E27FC236}">
                <a16:creationId xmlns:a16="http://schemas.microsoft.com/office/drawing/2014/main" id="{3BD0CE3B-B458-8B41-AE23-6A19F2EDC8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31513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4" name="Marcador de posición de imagen 20">
            <a:extLst>
              <a:ext uri="{FF2B5EF4-FFF2-40B4-BE49-F238E27FC236}">
                <a16:creationId xmlns:a16="http://schemas.microsoft.com/office/drawing/2014/main" id="{7F1A088B-3B8F-7E47-AD69-F009531EA3A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238407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5" name="Marcador de texto 44">
            <a:extLst>
              <a:ext uri="{FF2B5EF4-FFF2-40B4-BE49-F238E27FC236}">
                <a16:creationId xmlns:a16="http://schemas.microsoft.com/office/drawing/2014/main" id="{3D624B7B-CFAD-B848-BE65-5D0017FC6E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52651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6008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erso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15">
            <a:extLst>
              <a:ext uri="{FF2B5EF4-FFF2-40B4-BE49-F238E27FC236}">
                <a16:creationId xmlns:a16="http://schemas.microsoft.com/office/drawing/2014/main" id="{7A294152-C62B-5847-8867-86C63C94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130918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1" name="Marcador de texto 17">
            <a:extLst>
              <a:ext uri="{FF2B5EF4-FFF2-40B4-BE49-F238E27FC236}">
                <a16:creationId xmlns:a16="http://schemas.microsoft.com/office/drawing/2014/main" id="{44D57246-758B-7945-B9FA-831D15EF8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756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3" name="Marcador de posición de imagen 20">
            <a:extLst>
              <a:ext uri="{FF2B5EF4-FFF2-40B4-BE49-F238E27FC236}">
                <a16:creationId xmlns:a16="http://schemas.microsoft.com/office/drawing/2014/main" id="{7725F737-47FA-9A42-BEEB-19C3418E6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650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52587787-BF80-DB48-A01E-D225522F20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94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48" name="Marcador de texto 17">
            <a:extLst>
              <a:ext uri="{FF2B5EF4-FFF2-40B4-BE49-F238E27FC236}">
                <a16:creationId xmlns:a16="http://schemas.microsoft.com/office/drawing/2014/main" id="{9ED90D35-0F9C-4E49-86E7-10D3B23C61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30117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49" name="Marcador de posición de imagen 20">
            <a:extLst>
              <a:ext uri="{FF2B5EF4-FFF2-40B4-BE49-F238E27FC236}">
                <a16:creationId xmlns:a16="http://schemas.microsoft.com/office/drawing/2014/main" id="{9605C77A-0CB6-7A4E-AE91-497DC62A3A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937011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50" name="Marcador de texto 44">
            <a:extLst>
              <a:ext uri="{FF2B5EF4-FFF2-40B4-BE49-F238E27FC236}">
                <a16:creationId xmlns:a16="http://schemas.microsoft.com/office/drawing/2014/main" id="{AB496282-4A56-6545-AAEB-DAA7CC2150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51255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58" name="Marcador de texto 17">
            <a:extLst>
              <a:ext uri="{FF2B5EF4-FFF2-40B4-BE49-F238E27FC236}">
                <a16:creationId xmlns:a16="http://schemas.microsoft.com/office/drawing/2014/main" id="{3942F4C6-95D9-444F-AF81-2003296322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52532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59" name="Marcador de posición de imagen 20">
            <a:extLst>
              <a:ext uri="{FF2B5EF4-FFF2-40B4-BE49-F238E27FC236}">
                <a16:creationId xmlns:a16="http://schemas.microsoft.com/office/drawing/2014/main" id="{4B465C84-197A-E84F-8FE3-E963FA55717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59426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0" name="Marcador de texto 44">
            <a:extLst>
              <a:ext uri="{FF2B5EF4-FFF2-40B4-BE49-F238E27FC236}">
                <a16:creationId xmlns:a16="http://schemas.microsoft.com/office/drawing/2014/main" id="{671762BC-63FC-3F4A-902C-E9BAB169BC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73670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4" name="Marcador de texto 17">
            <a:extLst>
              <a:ext uri="{FF2B5EF4-FFF2-40B4-BE49-F238E27FC236}">
                <a16:creationId xmlns:a16="http://schemas.microsoft.com/office/drawing/2014/main" id="{58417396-83C3-DB4E-BB1D-4F6FB67C83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68892" y="1581380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5" name="Marcador de posición de imagen 20">
            <a:extLst>
              <a:ext uri="{FF2B5EF4-FFF2-40B4-BE49-F238E27FC236}">
                <a16:creationId xmlns:a16="http://schemas.microsoft.com/office/drawing/2014/main" id="{BDD972CC-7D60-3A41-9AA7-569478F7802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375786" y="824996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6" name="Marcador de texto 44">
            <a:extLst>
              <a:ext uri="{FF2B5EF4-FFF2-40B4-BE49-F238E27FC236}">
                <a16:creationId xmlns:a16="http://schemas.microsoft.com/office/drawing/2014/main" id="{E72E8D05-2746-F841-9D09-A63A576031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0030" y="1954503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67" name="Marcador de texto 17">
            <a:extLst>
              <a:ext uri="{FF2B5EF4-FFF2-40B4-BE49-F238E27FC236}">
                <a16:creationId xmlns:a16="http://schemas.microsoft.com/office/drawing/2014/main" id="{F8639137-8129-D243-BED2-F34F2DF69C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756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68" name="Marcador de posición de imagen 20">
            <a:extLst>
              <a:ext uri="{FF2B5EF4-FFF2-40B4-BE49-F238E27FC236}">
                <a16:creationId xmlns:a16="http://schemas.microsoft.com/office/drawing/2014/main" id="{ECB53E26-C438-CD4D-897C-986EBE2291A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20650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9" name="Marcador de texto 44">
            <a:extLst>
              <a:ext uri="{FF2B5EF4-FFF2-40B4-BE49-F238E27FC236}">
                <a16:creationId xmlns:a16="http://schemas.microsoft.com/office/drawing/2014/main" id="{972438DB-51C3-C346-9CA7-7862AC9234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4894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0" name="Marcador de texto 17">
            <a:extLst>
              <a:ext uri="{FF2B5EF4-FFF2-40B4-BE49-F238E27FC236}">
                <a16:creationId xmlns:a16="http://schemas.microsoft.com/office/drawing/2014/main" id="{D628F419-6578-BC43-921E-A3EE6777A4B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30117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1" name="Marcador de posición de imagen 20">
            <a:extLst>
              <a:ext uri="{FF2B5EF4-FFF2-40B4-BE49-F238E27FC236}">
                <a16:creationId xmlns:a16="http://schemas.microsoft.com/office/drawing/2014/main" id="{4B3E58DF-62BA-F442-9687-C13FA575E1D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937011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2" name="Marcador de texto 44">
            <a:extLst>
              <a:ext uri="{FF2B5EF4-FFF2-40B4-BE49-F238E27FC236}">
                <a16:creationId xmlns:a16="http://schemas.microsoft.com/office/drawing/2014/main" id="{4E28A68A-5DF3-7A44-86BC-1822B14DD2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1255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3" name="Marcador de texto 17">
            <a:extLst>
              <a:ext uri="{FF2B5EF4-FFF2-40B4-BE49-F238E27FC236}">
                <a16:creationId xmlns:a16="http://schemas.microsoft.com/office/drawing/2014/main" id="{3BD0CE3B-B458-8B41-AE23-6A19F2EDC8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2532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4" name="Marcador de posición de imagen 20">
            <a:extLst>
              <a:ext uri="{FF2B5EF4-FFF2-40B4-BE49-F238E27FC236}">
                <a16:creationId xmlns:a16="http://schemas.microsoft.com/office/drawing/2014/main" id="{7F1A088B-3B8F-7E47-AD69-F009531EA3A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159426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5" name="Marcador de texto 44">
            <a:extLst>
              <a:ext uri="{FF2B5EF4-FFF2-40B4-BE49-F238E27FC236}">
                <a16:creationId xmlns:a16="http://schemas.microsoft.com/office/drawing/2014/main" id="{3D624B7B-CFAD-B848-BE65-5D0017FC6E7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73670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  <p:sp>
        <p:nvSpPr>
          <p:cNvPr id="76" name="Marcador de texto 17">
            <a:extLst>
              <a:ext uri="{FF2B5EF4-FFF2-40B4-BE49-F238E27FC236}">
                <a16:creationId xmlns:a16="http://schemas.microsoft.com/office/drawing/2014/main" id="{B9AB4CB8-90A1-1146-A577-2BA623FE26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8892" y="3528713"/>
            <a:ext cx="1285875" cy="3238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b="1" i="0">
                <a:solidFill>
                  <a:schemeClr val="accent1"/>
                </a:solidFill>
                <a:latin typeface="+mj-lt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s-ES" dirty="0"/>
              <a:t>Imagen o icono</a:t>
            </a:r>
          </a:p>
        </p:txBody>
      </p:sp>
      <p:sp>
        <p:nvSpPr>
          <p:cNvPr id="77" name="Marcador de posición de imagen 20">
            <a:extLst>
              <a:ext uri="{FF2B5EF4-FFF2-40B4-BE49-F238E27FC236}">
                <a16:creationId xmlns:a16="http://schemas.microsoft.com/office/drawing/2014/main" id="{7C4A413D-04AD-A544-B8A0-FF57AB2E5B4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75786" y="2772329"/>
            <a:ext cx="736318" cy="7362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7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8" name="Marcador de texto 44">
            <a:extLst>
              <a:ext uri="{FF2B5EF4-FFF2-40B4-BE49-F238E27FC236}">
                <a16:creationId xmlns:a16="http://schemas.microsoft.com/office/drawing/2014/main" id="{5C0958C2-80BE-F946-B99D-D73EF2C6AD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0030" y="3901836"/>
            <a:ext cx="1241425" cy="6473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algn="ctr">
              <a:buClr>
                <a:srgbClr val="000000"/>
              </a:buClr>
              <a:buSzPts val="1000"/>
            </a:pP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consectetuer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Lorem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ipsum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dolor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sit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 </a:t>
            </a:r>
            <a:r>
              <a:rPr lang="es-ES" sz="800" dirty="0" err="1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amet</a:t>
            </a:r>
            <a:r>
              <a:rPr lang="es-ES" sz="800" dirty="0">
                <a:solidFill>
                  <a:srgbClr val="666666"/>
                </a:solidFill>
                <a:highlight>
                  <a:srgbClr val="FFFFFF"/>
                </a:highlight>
                <a:latin typeface="FS Meridian" panose="020B0603040202080204" pitchFamily="34" charset="77"/>
              </a:rPr>
              <a:t>, </a:t>
            </a:r>
            <a:endParaRPr lang="es-ES" sz="800" dirty="0">
              <a:solidFill>
                <a:srgbClr val="000000"/>
              </a:solidFill>
              <a:highlight>
                <a:srgbClr val="FFFFFF"/>
              </a:highlight>
              <a:latin typeface="FS Meridian" panose="020B060304020208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0232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661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2 imagen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A60BDA6-D79E-46A6-97DA-58A9BE3C2598}"/>
              </a:ext>
            </a:extLst>
          </p:cNvPr>
          <p:cNvSpPr/>
          <p:nvPr userDrawn="1"/>
        </p:nvSpPr>
        <p:spPr>
          <a:xfrm>
            <a:off x="7768777" y="3542339"/>
            <a:ext cx="1375223" cy="1601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Barlow" pitchFamily="2" charset="77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BB381C7-8F66-4FAB-AE00-3D6BB365FDEF}"/>
              </a:ext>
            </a:extLst>
          </p:cNvPr>
          <p:cNvSpPr/>
          <p:nvPr userDrawn="1"/>
        </p:nvSpPr>
        <p:spPr>
          <a:xfrm>
            <a:off x="7736543" y="1402961"/>
            <a:ext cx="1030310" cy="10303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FS Meridian" panose="020B0603040202080204" pitchFamily="34" charset="77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36D5486-812E-44BC-9A5E-BA57FF0030A9}"/>
              </a:ext>
            </a:extLst>
          </p:cNvPr>
          <p:cNvSpPr txBox="1"/>
          <p:nvPr userDrawn="1"/>
        </p:nvSpPr>
        <p:spPr>
          <a:xfrm>
            <a:off x="7715059" y="1833204"/>
            <a:ext cx="1026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Blanco</a:t>
            </a:r>
          </a:p>
          <a:p>
            <a:pPr algn="ctr"/>
            <a:endParaRPr lang="es-E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8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latin typeface="Arial" panose="020B0604020202020204" pitchFamily="34" charset="0"/>
                <a:cs typeface="Arial" panose="020B0604020202020204" pitchFamily="34" charset="0"/>
              </a:rPr>
              <a:t>R255 G255 B255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85454A3-097A-4D0C-B652-6D3FDCDC23A5}"/>
              </a:ext>
            </a:extLst>
          </p:cNvPr>
          <p:cNvSpPr/>
          <p:nvPr userDrawn="1"/>
        </p:nvSpPr>
        <p:spPr>
          <a:xfrm>
            <a:off x="7748141" y="3796390"/>
            <a:ext cx="1030310" cy="1030310"/>
          </a:xfrm>
          <a:prstGeom prst="rect">
            <a:avLst/>
          </a:pr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FS Meridian" panose="020B0603040202080204" pitchFamily="34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8C86BFD-9187-4305-9D63-E533B12C9DFF}"/>
              </a:ext>
            </a:extLst>
          </p:cNvPr>
          <p:cNvSpPr txBox="1"/>
          <p:nvPr userDrawn="1"/>
        </p:nvSpPr>
        <p:spPr>
          <a:xfrm>
            <a:off x="7768777" y="4235259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Azul  </a:t>
            </a:r>
            <a:r>
              <a:rPr lang="es-ES" sz="8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produndo</a:t>
            </a:r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R23 G23 B54</a:t>
            </a: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02046946-1DC7-4784-9839-2590E4AACAD6}"/>
              </a:ext>
            </a:extLst>
          </p:cNvPr>
          <p:cNvSpPr/>
          <p:nvPr userDrawn="1"/>
        </p:nvSpPr>
        <p:spPr>
          <a:xfrm>
            <a:off x="3565856" y="2704909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Barlow" pitchFamily="2" charset="77"/>
            </a:endParaRPr>
          </a:p>
        </p:txBody>
      </p:sp>
      <p:sp>
        <p:nvSpPr>
          <p:cNvPr id="28" name="Rectángulo 2">
            <a:extLst>
              <a:ext uri="{FF2B5EF4-FFF2-40B4-BE49-F238E27FC236}">
                <a16:creationId xmlns:a16="http://schemas.microsoft.com/office/drawing/2014/main" id="{601D3CF8-1266-4D2D-84C8-A3579BA7040E}"/>
              </a:ext>
            </a:extLst>
          </p:cNvPr>
          <p:cNvSpPr/>
          <p:nvPr userDrawn="1"/>
        </p:nvSpPr>
        <p:spPr>
          <a:xfrm>
            <a:off x="4429546" y="2451276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Barlow" pitchFamily="2" charset="77"/>
            </a:endParaRPr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6352A3EF-60E0-4D25-AE57-EE4B52D904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565857" y="1539684"/>
            <a:ext cx="1704926" cy="1427652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4847"/>
              <a:gd name="connsiteX1" fmla="*/ 1897904 w 1898923"/>
              <a:gd name="connsiteY1" fmla="*/ 3412 h 1424847"/>
              <a:gd name="connsiteX2" fmla="*/ 1898305 w 1898923"/>
              <a:gd name="connsiteY2" fmla="*/ 921644 h 1424847"/>
              <a:gd name="connsiteX3" fmla="*/ 1232847 w 1898923"/>
              <a:gd name="connsiteY3" fmla="*/ 1424829 h 1424847"/>
              <a:gd name="connsiteX4" fmla="*/ 0 w 1898923"/>
              <a:gd name="connsiteY4" fmla="*/ 1180199 h 1424847"/>
              <a:gd name="connsiteX5" fmla="*/ 0 w 1898923"/>
              <a:gd name="connsiteY5" fmla="*/ 0 h 1424847"/>
              <a:gd name="connsiteX0" fmla="*/ 0 w 1898923"/>
              <a:gd name="connsiteY0" fmla="*/ 0 h 1427652"/>
              <a:gd name="connsiteX1" fmla="*/ 1897904 w 1898923"/>
              <a:gd name="connsiteY1" fmla="*/ 3412 h 1427652"/>
              <a:gd name="connsiteX2" fmla="*/ 1898305 w 1898923"/>
              <a:gd name="connsiteY2" fmla="*/ 921644 h 1427652"/>
              <a:gd name="connsiteX3" fmla="*/ 1220351 w 1898923"/>
              <a:gd name="connsiteY3" fmla="*/ 1427634 h 1427652"/>
              <a:gd name="connsiteX4" fmla="*/ 0 w 1898923"/>
              <a:gd name="connsiteY4" fmla="*/ 1180199 h 1427652"/>
              <a:gd name="connsiteX5" fmla="*/ 0 w 1898923"/>
              <a:gd name="connsiteY5" fmla="*/ 0 h 14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652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2862" y="1431140"/>
                  <a:pt x="1220351" y="1427634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id="{4C9EDEBC-6351-4A71-9134-B7C430E8BC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66847" y="2856348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6</a:t>
            </a:r>
          </a:p>
        </p:txBody>
      </p:sp>
      <p:sp>
        <p:nvSpPr>
          <p:cNvPr id="32" name="Marcador de posición de imagen 3">
            <a:extLst>
              <a:ext uri="{FF2B5EF4-FFF2-40B4-BE49-F238E27FC236}">
                <a16:creationId xmlns:a16="http://schemas.microsoft.com/office/drawing/2014/main" id="{17055CBE-EF39-4D18-9C0C-1FEF201F0F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7383" y="1667523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 algn="ctr"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33" name="Rectángulo 2">
            <a:extLst>
              <a:ext uri="{FF2B5EF4-FFF2-40B4-BE49-F238E27FC236}">
                <a16:creationId xmlns:a16="http://schemas.microsoft.com/office/drawing/2014/main" id="{40E4423E-F7E9-420C-B152-69415AB4D30E}"/>
              </a:ext>
            </a:extLst>
          </p:cNvPr>
          <p:cNvSpPr/>
          <p:nvPr userDrawn="1"/>
        </p:nvSpPr>
        <p:spPr>
          <a:xfrm rot="10800000" flipH="1">
            <a:off x="5598409" y="1349988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S Meridian" panose="020B0603040202080204" pitchFamily="34" charset="77"/>
              <a:ea typeface="+mn-ea"/>
              <a:cs typeface="+mn-cs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0B63C8-7B5E-4B4F-BB91-3244488ADB11}"/>
              </a:ext>
            </a:extLst>
          </p:cNvPr>
          <p:cNvSpPr/>
          <p:nvPr userDrawn="1"/>
        </p:nvSpPr>
        <p:spPr>
          <a:xfrm>
            <a:off x="7746641" y="2598603"/>
            <a:ext cx="1030310" cy="1030310"/>
          </a:xfrm>
          <a:prstGeom prst="rect">
            <a:avLst/>
          </a:pr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FS Meridian" panose="020B0603040202080204" pitchFamily="34" charset="77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C6F4DA3-684D-4DE6-9DC0-923A53B6E8DD}"/>
              </a:ext>
            </a:extLst>
          </p:cNvPr>
          <p:cNvSpPr txBox="1"/>
          <p:nvPr userDrawn="1"/>
        </p:nvSpPr>
        <p:spPr>
          <a:xfrm>
            <a:off x="7767277" y="3037472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R227 G36 36</a:t>
            </a:r>
          </a:p>
        </p:txBody>
      </p:sp>
      <p:pic>
        <p:nvPicPr>
          <p:cNvPr id="37" name="Imagen 36" descr="Forma, Flecha&#10;&#10;Descripción generada automáticamente">
            <a:extLst>
              <a:ext uri="{FF2B5EF4-FFF2-40B4-BE49-F238E27FC236}">
                <a16:creationId xmlns:a16="http://schemas.microsoft.com/office/drawing/2014/main" id="{11E38C81-7BEC-4FF7-90B4-427D97506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296" y="1540603"/>
            <a:ext cx="2800898" cy="160509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08B657F-0E1F-4274-BF1F-2093BD3D5F0E}"/>
              </a:ext>
            </a:extLst>
          </p:cNvPr>
          <p:cNvSpPr/>
          <p:nvPr userDrawn="1"/>
        </p:nvSpPr>
        <p:spPr>
          <a:xfrm>
            <a:off x="436565" y="1533937"/>
            <a:ext cx="2856629" cy="16050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Barlow" pitchFamily="2" charset="77"/>
            </a:endParaRPr>
          </a:p>
        </p:txBody>
      </p:sp>
      <p:sp>
        <p:nvSpPr>
          <p:cNvPr id="38" name="Marcador de posición de imagen 3">
            <a:extLst>
              <a:ext uri="{FF2B5EF4-FFF2-40B4-BE49-F238E27FC236}">
                <a16:creationId xmlns:a16="http://schemas.microsoft.com/office/drawing/2014/main" id="{792F86BA-1872-47C7-BF5C-E8957F5D70C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640826" y="1536346"/>
            <a:ext cx="1660627" cy="1404307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4847"/>
              <a:gd name="connsiteX1" fmla="*/ 1897904 w 1898923"/>
              <a:gd name="connsiteY1" fmla="*/ 3412 h 1424847"/>
              <a:gd name="connsiteX2" fmla="*/ 1898305 w 1898923"/>
              <a:gd name="connsiteY2" fmla="*/ 921644 h 1424847"/>
              <a:gd name="connsiteX3" fmla="*/ 1232847 w 1898923"/>
              <a:gd name="connsiteY3" fmla="*/ 1424829 h 1424847"/>
              <a:gd name="connsiteX4" fmla="*/ 0 w 1898923"/>
              <a:gd name="connsiteY4" fmla="*/ 1180199 h 1424847"/>
              <a:gd name="connsiteX5" fmla="*/ 0 w 1898923"/>
              <a:gd name="connsiteY5" fmla="*/ 0 h 1424847"/>
              <a:gd name="connsiteX0" fmla="*/ 0 w 1898923"/>
              <a:gd name="connsiteY0" fmla="*/ 0 h 1427652"/>
              <a:gd name="connsiteX1" fmla="*/ 1897904 w 1898923"/>
              <a:gd name="connsiteY1" fmla="*/ 3412 h 1427652"/>
              <a:gd name="connsiteX2" fmla="*/ 1898305 w 1898923"/>
              <a:gd name="connsiteY2" fmla="*/ 921644 h 1427652"/>
              <a:gd name="connsiteX3" fmla="*/ 1220351 w 1898923"/>
              <a:gd name="connsiteY3" fmla="*/ 1427634 h 1427652"/>
              <a:gd name="connsiteX4" fmla="*/ 0 w 1898923"/>
              <a:gd name="connsiteY4" fmla="*/ 1180199 h 1427652"/>
              <a:gd name="connsiteX5" fmla="*/ 0 w 1898923"/>
              <a:gd name="connsiteY5" fmla="*/ 0 h 1427652"/>
              <a:gd name="connsiteX0" fmla="*/ 0 w 1898364"/>
              <a:gd name="connsiteY0" fmla="*/ 0 h 1427652"/>
              <a:gd name="connsiteX1" fmla="*/ 1838432 w 1898364"/>
              <a:gd name="connsiteY1" fmla="*/ 75 h 1427652"/>
              <a:gd name="connsiteX2" fmla="*/ 1898305 w 1898364"/>
              <a:gd name="connsiteY2" fmla="*/ 921644 h 1427652"/>
              <a:gd name="connsiteX3" fmla="*/ 1220351 w 1898364"/>
              <a:gd name="connsiteY3" fmla="*/ 1427634 h 1427652"/>
              <a:gd name="connsiteX4" fmla="*/ 0 w 1898364"/>
              <a:gd name="connsiteY4" fmla="*/ 1180199 h 1427652"/>
              <a:gd name="connsiteX5" fmla="*/ 0 w 1898364"/>
              <a:gd name="connsiteY5" fmla="*/ 0 h 1427652"/>
              <a:gd name="connsiteX0" fmla="*/ 0 w 1838432"/>
              <a:gd name="connsiteY0" fmla="*/ 0 h 1427664"/>
              <a:gd name="connsiteX1" fmla="*/ 1838432 w 1838432"/>
              <a:gd name="connsiteY1" fmla="*/ 75 h 1427664"/>
              <a:gd name="connsiteX2" fmla="*/ 1827683 w 1838432"/>
              <a:gd name="connsiteY2" fmla="*/ 1125215 h 1427664"/>
              <a:gd name="connsiteX3" fmla="*/ 1220351 w 1838432"/>
              <a:gd name="connsiteY3" fmla="*/ 1427634 h 1427664"/>
              <a:gd name="connsiteX4" fmla="*/ 0 w 1838432"/>
              <a:gd name="connsiteY4" fmla="*/ 1180199 h 1427664"/>
              <a:gd name="connsiteX5" fmla="*/ 0 w 1838432"/>
              <a:gd name="connsiteY5" fmla="*/ 0 h 1427664"/>
              <a:gd name="connsiteX0" fmla="*/ 0 w 1838432"/>
              <a:gd name="connsiteY0" fmla="*/ 0 h 1400970"/>
              <a:gd name="connsiteX1" fmla="*/ 1838432 w 1838432"/>
              <a:gd name="connsiteY1" fmla="*/ 75 h 1400970"/>
              <a:gd name="connsiteX2" fmla="*/ 1827683 w 1838432"/>
              <a:gd name="connsiteY2" fmla="*/ 1125215 h 1400970"/>
              <a:gd name="connsiteX3" fmla="*/ 1614348 w 1838432"/>
              <a:gd name="connsiteY3" fmla="*/ 1400937 h 1400970"/>
              <a:gd name="connsiteX4" fmla="*/ 0 w 1838432"/>
              <a:gd name="connsiteY4" fmla="*/ 1180199 h 1400970"/>
              <a:gd name="connsiteX5" fmla="*/ 0 w 1838432"/>
              <a:gd name="connsiteY5" fmla="*/ 0 h 1400970"/>
              <a:gd name="connsiteX0" fmla="*/ 11151 w 1849583"/>
              <a:gd name="connsiteY0" fmla="*/ 0 h 1400970"/>
              <a:gd name="connsiteX1" fmla="*/ 1849583 w 1849583"/>
              <a:gd name="connsiteY1" fmla="*/ 75 h 1400970"/>
              <a:gd name="connsiteX2" fmla="*/ 1838834 w 1849583"/>
              <a:gd name="connsiteY2" fmla="*/ 1125215 h 1400970"/>
              <a:gd name="connsiteX3" fmla="*/ 1625499 w 1849583"/>
              <a:gd name="connsiteY3" fmla="*/ 1400937 h 1400970"/>
              <a:gd name="connsiteX4" fmla="*/ 0 w 1849583"/>
              <a:gd name="connsiteY4" fmla="*/ 1110118 h 1400970"/>
              <a:gd name="connsiteX5" fmla="*/ 11151 w 1849583"/>
              <a:gd name="connsiteY5" fmla="*/ 0 h 1400970"/>
              <a:gd name="connsiteX0" fmla="*/ 3717 w 1849583"/>
              <a:gd name="connsiteY0" fmla="*/ 0 h 1404307"/>
              <a:gd name="connsiteX1" fmla="*/ 1849583 w 1849583"/>
              <a:gd name="connsiteY1" fmla="*/ 3412 h 1404307"/>
              <a:gd name="connsiteX2" fmla="*/ 1838834 w 1849583"/>
              <a:gd name="connsiteY2" fmla="*/ 1128552 h 1404307"/>
              <a:gd name="connsiteX3" fmla="*/ 1625499 w 1849583"/>
              <a:gd name="connsiteY3" fmla="*/ 1404274 h 1404307"/>
              <a:gd name="connsiteX4" fmla="*/ 0 w 1849583"/>
              <a:gd name="connsiteY4" fmla="*/ 1113455 h 1404307"/>
              <a:gd name="connsiteX5" fmla="*/ 3717 w 1849583"/>
              <a:gd name="connsiteY5" fmla="*/ 0 h 140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9583" h="1404307">
                <a:moveTo>
                  <a:pt x="3717" y="0"/>
                </a:moveTo>
                <a:lnTo>
                  <a:pt x="1849583" y="3412"/>
                </a:lnTo>
                <a:cubicBezTo>
                  <a:pt x="1847292" y="307058"/>
                  <a:pt x="1841125" y="824906"/>
                  <a:pt x="1838834" y="1128552"/>
                </a:cubicBezTo>
                <a:cubicBezTo>
                  <a:pt x="1836559" y="1138694"/>
                  <a:pt x="1638010" y="1407780"/>
                  <a:pt x="1625499" y="1404274"/>
                </a:cubicBezTo>
                <a:lnTo>
                  <a:pt x="0" y="1113455"/>
                </a:lnTo>
                <a:lnTo>
                  <a:pt x="3717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2639CA-D21E-43E7-B37B-20378A881583}"/>
              </a:ext>
            </a:extLst>
          </p:cNvPr>
          <p:cNvSpPr txBox="1"/>
          <p:nvPr userDrawn="1"/>
        </p:nvSpPr>
        <p:spPr>
          <a:xfrm>
            <a:off x="1638429" y="2890753"/>
            <a:ext cx="963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11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2AB14FE-EB01-4466-8B5D-1D3AB5344194}"/>
              </a:ext>
            </a:extLst>
          </p:cNvPr>
          <p:cNvSpPr txBox="1"/>
          <p:nvPr userDrawn="1"/>
        </p:nvSpPr>
        <p:spPr>
          <a:xfrm>
            <a:off x="435065" y="3267744"/>
            <a:ext cx="36990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Máximo dos imágenes en contacto.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En los contenedores con diagonales, se debe editar la imagen previamente en un programa externo a PowerPoint para poder adaptarla correctamente al contenedor.</a:t>
            </a:r>
          </a:p>
        </p:txBody>
      </p:sp>
      <p:sp>
        <p:nvSpPr>
          <p:cNvPr id="26" name="Marcador de texto 15">
            <a:extLst>
              <a:ext uri="{FF2B5EF4-FFF2-40B4-BE49-F238E27FC236}">
                <a16:creationId xmlns:a16="http://schemas.microsoft.com/office/drawing/2014/main" id="{75E9E57B-FA66-3C43-8C7D-D1E648BCC6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689521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Textos sobre imágenes (Pautas y estilos)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AC3E5FA-0BE9-5945-B75A-2EAEC3DBEAD6}"/>
              </a:ext>
            </a:extLst>
          </p:cNvPr>
          <p:cNvSpPr txBox="1"/>
          <p:nvPr userDrawn="1"/>
        </p:nvSpPr>
        <p:spPr>
          <a:xfrm>
            <a:off x="3563205" y="2943707"/>
            <a:ext cx="863944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9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36B0BF5-312B-3A43-9F78-3E211F840CCD}"/>
              </a:ext>
            </a:extLst>
          </p:cNvPr>
          <p:cNvSpPr txBox="1"/>
          <p:nvPr userDrawn="1"/>
        </p:nvSpPr>
        <p:spPr>
          <a:xfrm>
            <a:off x="5590150" y="1355578"/>
            <a:ext cx="863944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s-ES" sz="9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9</a:t>
            </a:r>
          </a:p>
        </p:txBody>
      </p:sp>
    </p:spTree>
    <p:extLst>
      <p:ext uri="{BB962C8B-B14F-4D97-AF65-F5344CB8AC3E}">
        <p14:creationId xmlns:p14="http://schemas.microsoft.com/office/powerpoint/2010/main" val="4155391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917A9F-4B04-AB47-A448-3C7FB54E3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5829F78-5353-0441-9E97-465610D39D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3276601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04065D51-5336-0144-86B8-78DF62F6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3276600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B4C74E80-67FE-4360-B91A-175AAB08AE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5066" y="-13645"/>
            <a:ext cx="5348427" cy="4531381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  <a:gd name="connsiteX0" fmla="*/ 3287177 w 5348119"/>
              <a:gd name="connsiteY0" fmla="*/ 0 h 5194849"/>
              <a:gd name="connsiteX1" fmla="*/ 5348119 w 5348119"/>
              <a:gd name="connsiteY1" fmla="*/ 7620 h 5194849"/>
              <a:gd name="connsiteX2" fmla="*/ 5330012 w 5348119"/>
              <a:gd name="connsiteY2" fmla="*/ 3684566 h 5194849"/>
              <a:gd name="connsiteX3" fmla="*/ 4354590 w 5348119"/>
              <a:gd name="connsiteY3" fmla="*/ 5183017 h 5194849"/>
              <a:gd name="connsiteX4" fmla="*/ 0 w 5348119"/>
              <a:gd name="connsiteY4" fmla="*/ 5194849 h 5194849"/>
              <a:gd name="connsiteX5" fmla="*/ 3287177 w 5348119"/>
              <a:gd name="connsiteY5" fmla="*/ 0 h 519484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54898 w 5348427"/>
              <a:gd name="connsiteY3" fmla="*/ 517539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30622 w 5348427"/>
              <a:gd name="connsiteY3" fmla="*/ 517539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590972 w 5348427"/>
              <a:gd name="connsiteY3" fmla="*/ 454674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308 w 5348427"/>
              <a:gd name="connsiteY3" fmla="*/ 5187229 h 5187229"/>
              <a:gd name="connsiteX4" fmla="*/ 0 w 5348427"/>
              <a:gd name="connsiteY4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57384 w 5348427"/>
              <a:gd name="connsiteY3" fmla="*/ 3950645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776484 w 5348427"/>
              <a:gd name="connsiteY3" fmla="*/ 4496745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0 w 5348427"/>
              <a:gd name="connsiteY4" fmla="*/ 3265 h 4496745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3449334 w 5348427"/>
              <a:gd name="connsiteY4" fmla="*/ 3252145 h 4496745"/>
              <a:gd name="connsiteX5" fmla="*/ 0 w 5348427"/>
              <a:gd name="connsiteY5" fmla="*/ 3265 h 4496745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7634 w 5348427"/>
              <a:gd name="connsiteY4" fmla="*/ 3575995 h 4496745"/>
              <a:gd name="connsiteX5" fmla="*/ 0 w 5348427"/>
              <a:gd name="connsiteY5" fmla="*/ 3265 h 4496745"/>
              <a:gd name="connsiteX0" fmla="*/ 0 w 5348427"/>
              <a:gd name="connsiteY0" fmla="*/ 3265 h 4522145"/>
              <a:gd name="connsiteX1" fmla="*/ 5348427 w 5348427"/>
              <a:gd name="connsiteY1" fmla="*/ 0 h 4522145"/>
              <a:gd name="connsiteX2" fmla="*/ 5330320 w 5348427"/>
              <a:gd name="connsiteY2" fmla="*/ 3676946 h 4522145"/>
              <a:gd name="connsiteX3" fmla="*/ 4776484 w 5348427"/>
              <a:gd name="connsiteY3" fmla="*/ 4522145 h 4522145"/>
              <a:gd name="connsiteX4" fmla="*/ 7634 w 5348427"/>
              <a:gd name="connsiteY4" fmla="*/ 3575995 h 4522145"/>
              <a:gd name="connsiteX5" fmla="*/ 0 w 5348427"/>
              <a:gd name="connsiteY5" fmla="*/ 3265 h 4522145"/>
              <a:gd name="connsiteX0" fmla="*/ 0 w 5348427"/>
              <a:gd name="connsiteY0" fmla="*/ 3265 h 4531381"/>
              <a:gd name="connsiteX1" fmla="*/ 5348427 w 5348427"/>
              <a:gd name="connsiteY1" fmla="*/ 0 h 4531381"/>
              <a:gd name="connsiteX2" fmla="*/ 5330320 w 5348427"/>
              <a:gd name="connsiteY2" fmla="*/ 3676946 h 4531381"/>
              <a:gd name="connsiteX3" fmla="*/ 4758011 w 5348427"/>
              <a:gd name="connsiteY3" fmla="*/ 4531381 h 4531381"/>
              <a:gd name="connsiteX4" fmla="*/ 7634 w 5348427"/>
              <a:gd name="connsiteY4" fmla="*/ 3575995 h 4531381"/>
              <a:gd name="connsiteX5" fmla="*/ 0 w 5348427"/>
              <a:gd name="connsiteY5" fmla="*/ 3265 h 453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8427" h="4531381">
                <a:moveTo>
                  <a:pt x="0" y="3265"/>
                </a:moveTo>
                <a:lnTo>
                  <a:pt x="5348427" y="0"/>
                </a:lnTo>
                <a:cubicBezTo>
                  <a:pt x="5338643" y="1121275"/>
                  <a:pt x="5352628" y="2508888"/>
                  <a:pt x="5330320" y="3676946"/>
                </a:cubicBezTo>
                <a:lnTo>
                  <a:pt x="4758011" y="4531381"/>
                </a:lnTo>
                <a:lnTo>
                  <a:pt x="7634" y="3575995"/>
                </a:lnTo>
                <a:cubicBezTo>
                  <a:pt x="5089" y="2385085"/>
                  <a:pt x="2545" y="1194175"/>
                  <a:pt x="0" y="3265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B8CD5A37-7A07-4BE0-B020-433B19AE474D}"/>
              </a:ext>
            </a:extLst>
          </p:cNvPr>
          <p:cNvSpPr/>
          <p:nvPr userDrawn="1"/>
        </p:nvSpPr>
        <p:spPr>
          <a:xfrm>
            <a:off x="3815066" y="3543300"/>
            <a:ext cx="4757434" cy="1605146"/>
          </a:xfrm>
          <a:custGeom>
            <a:avLst/>
            <a:gdLst>
              <a:gd name="connsiteX0" fmla="*/ 0 w 5328934"/>
              <a:gd name="connsiteY0" fmla="*/ 0 h 1281034"/>
              <a:gd name="connsiteX1" fmla="*/ 5328934 w 5328934"/>
              <a:gd name="connsiteY1" fmla="*/ 0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5322584 w 5328934"/>
              <a:gd name="connsiteY1" fmla="*/ 825500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5328934 w 5328934"/>
              <a:gd name="connsiteY1" fmla="*/ 1281034 h 1281034"/>
              <a:gd name="connsiteX2" fmla="*/ 0 w 5328934"/>
              <a:gd name="connsiteY2" fmla="*/ 1281034 h 1281034"/>
              <a:gd name="connsiteX3" fmla="*/ 0 w 5328934"/>
              <a:gd name="connsiteY3" fmla="*/ 0 h 1281034"/>
              <a:gd name="connsiteX0" fmla="*/ 0 w 5328934"/>
              <a:gd name="connsiteY0" fmla="*/ 0 h 1281034"/>
              <a:gd name="connsiteX1" fmla="*/ 4166884 w 5328934"/>
              <a:gd name="connsiteY1" fmla="*/ 992943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4757434 w 5328934"/>
              <a:gd name="connsiteY1" fmla="*/ 758429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020834 w 4757434"/>
              <a:gd name="connsiteY2" fmla="*/ 1136334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319284 w 4757434"/>
              <a:gd name="connsiteY2" fmla="*/ 1281034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341280 w 4757434"/>
              <a:gd name="connsiteY2" fmla="*/ 1258812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41280 w 4757434"/>
              <a:gd name="connsiteY2" fmla="*/ 1258812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19508 w 4757434"/>
              <a:gd name="connsiteY2" fmla="*/ 1205589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26765 w 4757434"/>
              <a:gd name="connsiteY2" fmla="*/ 1256911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7434" h="1261281">
                <a:moveTo>
                  <a:pt x="0" y="0"/>
                </a:moveTo>
                <a:lnTo>
                  <a:pt x="4757434" y="758429"/>
                </a:lnTo>
                <a:lnTo>
                  <a:pt x="4326765" y="1256911"/>
                </a:lnTo>
                <a:lnTo>
                  <a:pt x="0" y="1261281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Barlow" pitchFamily="2" charset="77"/>
            </a:endParaRP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E1CADD5D-1AF9-462D-B98E-343B85084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5901" y="4412162"/>
            <a:ext cx="2958042" cy="488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</a:t>
            </a:r>
            <a:r>
              <a:rPr lang="es-ES" dirty="0" err="1"/>
              <a:t>purus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1381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7A2BD2-496B-C443-9BD4-88FFAC17B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23" t="34235" r="31024" b="52076"/>
          <a:stretch/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753" y="303213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968975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3165B06-479A-AC46-ABD5-9B5551E7E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6533" y="3525431"/>
            <a:ext cx="2032568" cy="154328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C8226C4-2B8A-AC4C-9A9D-466B3F1EC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</p:spTree>
    <p:extLst>
      <p:ext uri="{BB962C8B-B14F-4D97-AF65-F5344CB8AC3E}">
        <p14:creationId xmlns:p14="http://schemas.microsoft.com/office/powerpoint/2010/main" val="2747535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Marcador de texto 15">
            <a:extLst>
              <a:ext uri="{FF2B5EF4-FFF2-40B4-BE49-F238E27FC236}">
                <a16:creationId xmlns:a16="http://schemas.microsoft.com/office/drawing/2014/main" id="{F8C8CCAF-841D-410E-AFE2-696BEA0B3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6" name="Marcador de texto 15">
            <a:extLst>
              <a:ext uri="{FF2B5EF4-FFF2-40B4-BE49-F238E27FC236}">
                <a16:creationId xmlns:a16="http://schemas.microsoft.com/office/drawing/2014/main" id="{7C2EEA26-16EC-4169-A00A-9207992400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id="{02BDC7AB-D8E8-4D74-B406-F58B25A754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3553" y="1284616"/>
            <a:ext cx="2651672" cy="257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B274270D-7FF8-42FB-9A6E-151D817BD650}"/>
              </a:ext>
            </a:extLst>
          </p:cNvPr>
          <p:cNvSpPr/>
          <p:nvPr userDrawn="1"/>
        </p:nvSpPr>
        <p:spPr>
          <a:xfrm>
            <a:off x="317500" y="2372105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2">
            <a:extLst>
              <a:ext uri="{FF2B5EF4-FFF2-40B4-BE49-F238E27FC236}">
                <a16:creationId xmlns:a16="http://schemas.microsoft.com/office/drawing/2014/main" id="{3B63A4C6-34BD-4D00-8B1B-4BF859376A12}"/>
              </a:ext>
            </a:extLst>
          </p:cNvPr>
          <p:cNvSpPr/>
          <p:nvPr userDrawn="1"/>
        </p:nvSpPr>
        <p:spPr>
          <a:xfrm>
            <a:off x="1181190" y="2118472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Marcador de posición de imagen 3">
            <a:extLst>
              <a:ext uri="{FF2B5EF4-FFF2-40B4-BE49-F238E27FC236}">
                <a16:creationId xmlns:a16="http://schemas.microsoft.com/office/drawing/2014/main" id="{336E84BF-463E-4E04-A081-21FC43CE7C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17501" y="1206880"/>
            <a:ext cx="1704926" cy="1427652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4847"/>
              <a:gd name="connsiteX1" fmla="*/ 1897904 w 1898923"/>
              <a:gd name="connsiteY1" fmla="*/ 3412 h 1424847"/>
              <a:gd name="connsiteX2" fmla="*/ 1898305 w 1898923"/>
              <a:gd name="connsiteY2" fmla="*/ 921644 h 1424847"/>
              <a:gd name="connsiteX3" fmla="*/ 1232847 w 1898923"/>
              <a:gd name="connsiteY3" fmla="*/ 1424829 h 1424847"/>
              <a:gd name="connsiteX4" fmla="*/ 0 w 1898923"/>
              <a:gd name="connsiteY4" fmla="*/ 1180199 h 1424847"/>
              <a:gd name="connsiteX5" fmla="*/ 0 w 1898923"/>
              <a:gd name="connsiteY5" fmla="*/ 0 h 1424847"/>
              <a:gd name="connsiteX0" fmla="*/ 0 w 1898923"/>
              <a:gd name="connsiteY0" fmla="*/ 0 h 1427652"/>
              <a:gd name="connsiteX1" fmla="*/ 1897904 w 1898923"/>
              <a:gd name="connsiteY1" fmla="*/ 3412 h 1427652"/>
              <a:gd name="connsiteX2" fmla="*/ 1898305 w 1898923"/>
              <a:gd name="connsiteY2" fmla="*/ 921644 h 1427652"/>
              <a:gd name="connsiteX3" fmla="*/ 1220351 w 1898923"/>
              <a:gd name="connsiteY3" fmla="*/ 1427634 h 1427652"/>
              <a:gd name="connsiteX4" fmla="*/ 0 w 1898923"/>
              <a:gd name="connsiteY4" fmla="*/ 1180199 h 1427652"/>
              <a:gd name="connsiteX5" fmla="*/ 0 w 1898923"/>
              <a:gd name="connsiteY5" fmla="*/ 0 h 14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652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2862" y="1431140"/>
                  <a:pt x="1220351" y="1427634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63" name="Marcador de texto 7">
            <a:extLst>
              <a:ext uri="{FF2B5EF4-FFF2-40B4-BE49-F238E27FC236}">
                <a16:creationId xmlns:a16="http://schemas.microsoft.com/office/drawing/2014/main" id="{558F02F4-A37C-4B80-B288-66A7BFCCC40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18491" y="2523544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71" name="Forma libre: forma 70">
            <a:extLst>
              <a:ext uri="{FF2B5EF4-FFF2-40B4-BE49-F238E27FC236}">
                <a16:creationId xmlns:a16="http://schemas.microsoft.com/office/drawing/2014/main" id="{4D8D1EA2-7241-477F-B8E0-592A6B1141EA}"/>
              </a:ext>
            </a:extLst>
          </p:cNvPr>
          <p:cNvSpPr/>
          <p:nvPr userDrawn="1"/>
        </p:nvSpPr>
        <p:spPr>
          <a:xfrm>
            <a:off x="2243463" y="2374783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ángulo 2">
            <a:extLst>
              <a:ext uri="{FF2B5EF4-FFF2-40B4-BE49-F238E27FC236}">
                <a16:creationId xmlns:a16="http://schemas.microsoft.com/office/drawing/2014/main" id="{AC3642E4-5C9F-4EF5-AB49-43D161EE0727}"/>
              </a:ext>
            </a:extLst>
          </p:cNvPr>
          <p:cNvSpPr/>
          <p:nvPr userDrawn="1"/>
        </p:nvSpPr>
        <p:spPr>
          <a:xfrm>
            <a:off x="3107153" y="2121150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Marcador de posición de imagen 3">
            <a:extLst>
              <a:ext uri="{FF2B5EF4-FFF2-40B4-BE49-F238E27FC236}">
                <a16:creationId xmlns:a16="http://schemas.microsoft.com/office/drawing/2014/main" id="{E48EABEB-BAAB-42DF-9DDD-040B833EE25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243464" y="1209558"/>
            <a:ext cx="1704926" cy="1427228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30185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20812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228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3323" y="1430716"/>
                  <a:pt x="1220812" y="1427210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77" name="Marcador de texto 7">
            <a:extLst>
              <a:ext uri="{FF2B5EF4-FFF2-40B4-BE49-F238E27FC236}">
                <a16:creationId xmlns:a16="http://schemas.microsoft.com/office/drawing/2014/main" id="{D1F572F7-865A-4CAC-B6EA-EA47897D4C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44454" y="2526222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79" name="Forma libre: forma 78">
            <a:extLst>
              <a:ext uri="{FF2B5EF4-FFF2-40B4-BE49-F238E27FC236}">
                <a16:creationId xmlns:a16="http://schemas.microsoft.com/office/drawing/2014/main" id="{01BEDDF3-C730-447F-AABF-25518FEC0262}"/>
              </a:ext>
            </a:extLst>
          </p:cNvPr>
          <p:cNvSpPr/>
          <p:nvPr userDrawn="1"/>
        </p:nvSpPr>
        <p:spPr>
          <a:xfrm>
            <a:off x="4183575" y="2374040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ángulo 2">
            <a:extLst>
              <a:ext uri="{FF2B5EF4-FFF2-40B4-BE49-F238E27FC236}">
                <a16:creationId xmlns:a16="http://schemas.microsoft.com/office/drawing/2014/main" id="{EF89A827-1D33-42ED-9B79-53BAC02DD72B}"/>
              </a:ext>
            </a:extLst>
          </p:cNvPr>
          <p:cNvSpPr/>
          <p:nvPr userDrawn="1"/>
        </p:nvSpPr>
        <p:spPr>
          <a:xfrm>
            <a:off x="5047265" y="2120407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Marcador de posición de imagen 3">
            <a:extLst>
              <a:ext uri="{FF2B5EF4-FFF2-40B4-BE49-F238E27FC236}">
                <a16:creationId xmlns:a16="http://schemas.microsoft.com/office/drawing/2014/main" id="{6973518E-C595-4958-8CC2-A47B626A09C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183576" y="1208815"/>
            <a:ext cx="1704926" cy="1427228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32846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23474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228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5985" y="1430716"/>
                  <a:pt x="1223474" y="1427210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id="{1ECC4A54-9470-4A4F-BB7F-2D7CC3448E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4566" y="2525479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84" name="Forma libre: forma 83">
            <a:extLst>
              <a:ext uri="{FF2B5EF4-FFF2-40B4-BE49-F238E27FC236}">
                <a16:creationId xmlns:a16="http://schemas.microsoft.com/office/drawing/2014/main" id="{8C713067-C6E6-4570-B31E-7BFAF0252C53}"/>
              </a:ext>
            </a:extLst>
          </p:cNvPr>
          <p:cNvSpPr/>
          <p:nvPr userDrawn="1"/>
        </p:nvSpPr>
        <p:spPr>
          <a:xfrm>
            <a:off x="317500" y="4122275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ángulo 2">
            <a:extLst>
              <a:ext uri="{FF2B5EF4-FFF2-40B4-BE49-F238E27FC236}">
                <a16:creationId xmlns:a16="http://schemas.microsoft.com/office/drawing/2014/main" id="{27D23091-6BA5-4F10-9CBB-481B4CD034E3}"/>
              </a:ext>
            </a:extLst>
          </p:cNvPr>
          <p:cNvSpPr/>
          <p:nvPr userDrawn="1"/>
        </p:nvSpPr>
        <p:spPr>
          <a:xfrm>
            <a:off x="1181190" y="3868642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Marcador de posición de imagen 3">
            <a:extLst>
              <a:ext uri="{FF2B5EF4-FFF2-40B4-BE49-F238E27FC236}">
                <a16:creationId xmlns:a16="http://schemas.microsoft.com/office/drawing/2014/main" id="{ABC06373-0E30-4536-967A-1B745C3036B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17501" y="2957050"/>
            <a:ext cx="1704926" cy="1427651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4846"/>
              <a:gd name="connsiteX1" fmla="*/ 1897904 w 1898923"/>
              <a:gd name="connsiteY1" fmla="*/ 3412 h 1424846"/>
              <a:gd name="connsiteX2" fmla="*/ 1898305 w 1898923"/>
              <a:gd name="connsiteY2" fmla="*/ 921644 h 1424846"/>
              <a:gd name="connsiteX3" fmla="*/ 1235509 w 1898923"/>
              <a:gd name="connsiteY3" fmla="*/ 1424828 h 1424846"/>
              <a:gd name="connsiteX4" fmla="*/ 0 w 1898923"/>
              <a:gd name="connsiteY4" fmla="*/ 1180199 h 1424846"/>
              <a:gd name="connsiteX5" fmla="*/ 0 w 1898923"/>
              <a:gd name="connsiteY5" fmla="*/ 0 h 1424846"/>
              <a:gd name="connsiteX0" fmla="*/ 0 w 1898923"/>
              <a:gd name="connsiteY0" fmla="*/ 0 h 1427651"/>
              <a:gd name="connsiteX1" fmla="*/ 1897904 w 1898923"/>
              <a:gd name="connsiteY1" fmla="*/ 3412 h 1427651"/>
              <a:gd name="connsiteX2" fmla="*/ 1898305 w 1898923"/>
              <a:gd name="connsiteY2" fmla="*/ 921644 h 1427651"/>
              <a:gd name="connsiteX3" fmla="*/ 1216763 w 1898923"/>
              <a:gd name="connsiteY3" fmla="*/ 1427633 h 1427651"/>
              <a:gd name="connsiteX4" fmla="*/ 0 w 1898923"/>
              <a:gd name="connsiteY4" fmla="*/ 1180199 h 1427651"/>
              <a:gd name="connsiteX5" fmla="*/ 0 w 1898923"/>
              <a:gd name="connsiteY5" fmla="*/ 0 h 142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651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29274" y="1431139"/>
                  <a:pt x="1216763" y="1427633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88" name="Marcador de texto 7">
            <a:extLst>
              <a:ext uri="{FF2B5EF4-FFF2-40B4-BE49-F238E27FC236}">
                <a16:creationId xmlns:a16="http://schemas.microsoft.com/office/drawing/2014/main" id="{6C3ADE4A-F8A9-438C-AFAB-3B8CE01268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18491" y="4273714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89" name="Forma libre: forma 88">
            <a:extLst>
              <a:ext uri="{FF2B5EF4-FFF2-40B4-BE49-F238E27FC236}">
                <a16:creationId xmlns:a16="http://schemas.microsoft.com/office/drawing/2014/main" id="{F5ACD1C5-EB89-44EF-A4A4-CA62B293031F}"/>
              </a:ext>
            </a:extLst>
          </p:cNvPr>
          <p:cNvSpPr/>
          <p:nvPr userDrawn="1"/>
        </p:nvSpPr>
        <p:spPr>
          <a:xfrm>
            <a:off x="2243463" y="4124953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ángulo 2">
            <a:extLst>
              <a:ext uri="{FF2B5EF4-FFF2-40B4-BE49-F238E27FC236}">
                <a16:creationId xmlns:a16="http://schemas.microsoft.com/office/drawing/2014/main" id="{4A6A57CC-B7F6-4CD9-9E14-06F142821448}"/>
              </a:ext>
            </a:extLst>
          </p:cNvPr>
          <p:cNvSpPr/>
          <p:nvPr userDrawn="1"/>
        </p:nvSpPr>
        <p:spPr>
          <a:xfrm>
            <a:off x="3107153" y="3871320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Marcador de posición de imagen 3">
            <a:extLst>
              <a:ext uri="{FF2B5EF4-FFF2-40B4-BE49-F238E27FC236}">
                <a16:creationId xmlns:a16="http://schemas.microsoft.com/office/drawing/2014/main" id="{9150D181-C4AE-4435-89FD-9316D655212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243464" y="2959728"/>
            <a:ext cx="1704926" cy="1427228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32847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  <a:gd name="connsiteX0" fmla="*/ 0 w 1898923"/>
              <a:gd name="connsiteY0" fmla="*/ 0 h 1427228"/>
              <a:gd name="connsiteX1" fmla="*/ 1897904 w 1898923"/>
              <a:gd name="connsiteY1" fmla="*/ 3412 h 1427228"/>
              <a:gd name="connsiteX2" fmla="*/ 1898305 w 1898923"/>
              <a:gd name="connsiteY2" fmla="*/ 921644 h 1427228"/>
              <a:gd name="connsiteX3" fmla="*/ 1220350 w 1898923"/>
              <a:gd name="connsiteY3" fmla="*/ 1427210 h 1427228"/>
              <a:gd name="connsiteX4" fmla="*/ 0 w 1898923"/>
              <a:gd name="connsiteY4" fmla="*/ 1180199 h 1427228"/>
              <a:gd name="connsiteX5" fmla="*/ 0 w 1898923"/>
              <a:gd name="connsiteY5" fmla="*/ 0 h 1427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228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2861" y="1430716"/>
                  <a:pt x="1220350" y="1427210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id="{5399892D-ABCE-4991-9CFF-9C1842051B8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44454" y="4276392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94" name="Forma libre: forma 93">
            <a:extLst>
              <a:ext uri="{FF2B5EF4-FFF2-40B4-BE49-F238E27FC236}">
                <a16:creationId xmlns:a16="http://schemas.microsoft.com/office/drawing/2014/main" id="{B786CF27-7C7B-41EF-BA3D-08978049C2A3}"/>
              </a:ext>
            </a:extLst>
          </p:cNvPr>
          <p:cNvSpPr/>
          <p:nvPr userDrawn="1"/>
        </p:nvSpPr>
        <p:spPr>
          <a:xfrm>
            <a:off x="4183575" y="4124210"/>
            <a:ext cx="1695312" cy="459740"/>
          </a:xfrm>
          <a:custGeom>
            <a:avLst/>
            <a:gdLst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406400 h 459740"/>
              <a:gd name="connsiteX4" fmla="*/ 0 w 1897380"/>
              <a:gd name="connsiteY4" fmla="*/ 0 h 459740"/>
              <a:gd name="connsiteX0" fmla="*/ 0 w 1897380"/>
              <a:gd name="connsiteY0" fmla="*/ 0 h 459740"/>
              <a:gd name="connsiteX1" fmla="*/ 0 w 1897380"/>
              <a:gd name="connsiteY1" fmla="*/ 459740 h 459740"/>
              <a:gd name="connsiteX2" fmla="*/ 1897380 w 1897380"/>
              <a:gd name="connsiteY2" fmla="*/ 459740 h 459740"/>
              <a:gd name="connsiteX3" fmla="*/ 1897380 w 1897380"/>
              <a:gd name="connsiteY3" fmla="*/ 391160 h 459740"/>
              <a:gd name="connsiteX4" fmla="*/ 0 w 1897380"/>
              <a:gd name="connsiteY4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380" h="459740">
                <a:moveTo>
                  <a:pt x="0" y="0"/>
                </a:moveTo>
                <a:lnTo>
                  <a:pt x="0" y="459740"/>
                </a:lnTo>
                <a:lnTo>
                  <a:pt x="1897380" y="459740"/>
                </a:lnTo>
                <a:lnTo>
                  <a:pt x="1897380" y="39116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ángulo 2">
            <a:extLst>
              <a:ext uri="{FF2B5EF4-FFF2-40B4-BE49-F238E27FC236}">
                <a16:creationId xmlns:a16="http://schemas.microsoft.com/office/drawing/2014/main" id="{583D631C-BDD3-47B0-BEF6-4EED40B3233F}"/>
              </a:ext>
            </a:extLst>
          </p:cNvPr>
          <p:cNvSpPr/>
          <p:nvPr userDrawn="1"/>
        </p:nvSpPr>
        <p:spPr>
          <a:xfrm>
            <a:off x="5047265" y="3870577"/>
            <a:ext cx="841237" cy="713373"/>
          </a:xfrm>
          <a:custGeom>
            <a:avLst/>
            <a:gdLst>
              <a:gd name="connsiteX0" fmla="*/ 0 w 941506"/>
              <a:gd name="connsiteY0" fmla="*/ 0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  <a:gd name="connsiteX4" fmla="*/ 0 w 941506"/>
              <a:gd name="connsiteY4" fmla="*/ 0 h 713373"/>
              <a:gd name="connsiteX0" fmla="*/ 0 w 941506"/>
              <a:gd name="connsiteY0" fmla="*/ 713373 h 713373"/>
              <a:gd name="connsiteX1" fmla="*/ 941506 w 941506"/>
              <a:gd name="connsiteY1" fmla="*/ 0 h 713373"/>
              <a:gd name="connsiteX2" fmla="*/ 941506 w 941506"/>
              <a:gd name="connsiteY2" fmla="*/ 713373 h 713373"/>
              <a:gd name="connsiteX3" fmla="*/ 0 w 941506"/>
              <a:gd name="connsiteY3" fmla="*/ 713373 h 71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506" h="713373">
                <a:moveTo>
                  <a:pt x="0" y="713373"/>
                </a:moveTo>
                <a:lnTo>
                  <a:pt x="941506" y="0"/>
                </a:lnTo>
                <a:lnTo>
                  <a:pt x="941506" y="713373"/>
                </a:lnTo>
                <a:lnTo>
                  <a:pt x="0" y="713373"/>
                </a:lnTo>
                <a:close/>
              </a:path>
            </a:pathLst>
          </a:cu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Marcador de posición de imagen 3">
            <a:extLst>
              <a:ext uri="{FF2B5EF4-FFF2-40B4-BE49-F238E27FC236}">
                <a16:creationId xmlns:a16="http://schemas.microsoft.com/office/drawing/2014/main" id="{C198C92D-DD4D-4AEF-B76B-070B48F409F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183576" y="2958985"/>
            <a:ext cx="1704926" cy="1427652"/>
          </a:xfrm>
          <a:custGeom>
            <a:avLst/>
            <a:gdLst>
              <a:gd name="connsiteX0" fmla="*/ 0 w 1891030"/>
              <a:gd name="connsiteY0" fmla="*/ 0 h 1473626"/>
              <a:gd name="connsiteX1" fmla="*/ 1645421 w 1891030"/>
              <a:gd name="connsiteY1" fmla="*/ 0 h 1473626"/>
              <a:gd name="connsiteX2" fmla="*/ 1891030 w 1891030"/>
              <a:gd name="connsiteY2" fmla="*/ 245609 h 1473626"/>
              <a:gd name="connsiteX3" fmla="*/ 1891030 w 1891030"/>
              <a:gd name="connsiteY3" fmla="*/ 1473626 h 1473626"/>
              <a:gd name="connsiteX4" fmla="*/ 0 w 1891030"/>
              <a:gd name="connsiteY4" fmla="*/ 1473626 h 1473626"/>
              <a:gd name="connsiteX5" fmla="*/ 0 w 1891030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24560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87618 w 1901316"/>
              <a:gd name="connsiteY2" fmla="*/ 378675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901316"/>
              <a:gd name="connsiteY0" fmla="*/ 0 h 1473626"/>
              <a:gd name="connsiteX1" fmla="*/ 1901316 w 1901316"/>
              <a:gd name="connsiteY1" fmla="*/ 6824 h 1473626"/>
              <a:gd name="connsiteX2" fmla="*/ 1891030 w 1901316"/>
              <a:gd name="connsiteY2" fmla="*/ 914349 h 1473626"/>
              <a:gd name="connsiteX3" fmla="*/ 1891030 w 1901316"/>
              <a:gd name="connsiteY3" fmla="*/ 1473626 h 1473626"/>
              <a:gd name="connsiteX4" fmla="*/ 0 w 1901316"/>
              <a:gd name="connsiteY4" fmla="*/ 1473626 h 1473626"/>
              <a:gd name="connsiteX5" fmla="*/ 0 w 1901316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891030 w 1897904"/>
              <a:gd name="connsiteY3" fmla="*/ 1473626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18878 w 1897904"/>
              <a:gd name="connsiteY3" fmla="*/ 1412211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73626"/>
              <a:gd name="connsiteX1" fmla="*/ 1897904 w 1897904"/>
              <a:gd name="connsiteY1" fmla="*/ 3412 h 1473626"/>
              <a:gd name="connsiteX2" fmla="*/ 1891030 w 1897904"/>
              <a:gd name="connsiteY2" fmla="*/ 914349 h 1473626"/>
              <a:gd name="connsiteX3" fmla="*/ 1222290 w 1897904"/>
              <a:gd name="connsiteY3" fmla="*/ 1422447 h 1473626"/>
              <a:gd name="connsiteX4" fmla="*/ 0 w 1897904"/>
              <a:gd name="connsiteY4" fmla="*/ 1473626 h 1473626"/>
              <a:gd name="connsiteX5" fmla="*/ 0 w 1897904"/>
              <a:gd name="connsiteY5" fmla="*/ 0 h 1473626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030 w 1897904"/>
              <a:gd name="connsiteY2" fmla="*/ 914349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21173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2290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4442 w 1897904"/>
              <a:gd name="connsiteY2" fmla="*/ 908294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897904"/>
              <a:gd name="connsiteY0" fmla="*/ 0 h 1422465"/>
              <a:gd name="connsiteX1" fmla="*/ 1897904 w 1897904"/>
              <a:gd name="connsiteY1" fmla="*/ 3412 h 1422465"/>
              <a:gd name="connsiteX2" fmla="*/ 1891109 w 1897904"/>
              <a:gd name="connsiteY2" fmla="*/ 928318 h 1422465"/>
              <a:gd name="connsiteX3" fmla="*/ 1224862 w 1897904"/>
              <a:gd name="connsiteY3" fmla="*/ 1422447 h 1422465"/>
              <a:gd name="connsiteX4" fmla="*/ 0 w 1897904"/>
              <a:gd name="connsiteY4" fmla="*/ 1166552 h 1422465"/>
              <a:gd name="connsiteX5" fmla="*/ 0 w 1897904"/>
              <a:gd name="connsiteY5" fmla="*/ 0 h 1422465"/>
              <a:gd name="connsiteX0" fmla="*/ 0 w 1901533"/>
              <a:gd name="connsiteY0" fmla="*/ 0 h 1422465"/>
              <a:gd name="connsiteX1" fmla="*/ 1897904 w 1901533"/>
              <a:gd name="connsiteY1" fmla="*/ 3412 h 1422465"/>
              <a:gd name="connsiteX2" fmla="*/ 1901107 w 1901533"/>
              <a:gd name="connsiteY2" fmla="*/ 921644 h 1422465"/>
              <a:gd name="connsiteX3" fmla="*/ 1224862 w 1901533"/>
              <a:gd name="connsiteY3" fmla="*/ 1422447 h 1422465"/>
              <a:gd name="connsiteX4" fmla="*/ 0 w 1901533"/>
              <a:gd name="connsiteY4" fmla="*/ 1166552 h 1422465"/>
              <a:gd name="connsiteX5" fmla="*/ 0 w 190153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66552 h 1422465"/>
              <a:gd name="connsiteX5" fmla="*/ 0 w 1898923"/>
              <a:gd name="connsiteY5" fmla="*/ 0 h 1422465"/>
              <a:gd name="connsiteX0" fmla="*/ 0 w 1898923"/>
              <a:gd name="connsiteY0" fmla="*/ 0 h 1422465"/>
              <a:gd name="connsiteX1" fmla="*/ 1897904 w 1898923"/>
              <a:gd name="connsiteY1" fmla="*/ 3412 h 1422465"/>
              <a:gd name="connsiteX2" fmla="*/ 1898305 w 1898923"/>
              <a:gd name="connsiteY2" fmla="*/ 921644 h 1422465"/>
              <a:gd name="connsiteX3" fmla="*/ 1224862 w 1898923"/>
              <a:gd name="connsiteY3" fmla="*/ 1422447 h 1422465"/>
              <a:gd name="connsiteX4" fmla="*/ 0 w 1898923"/>
              <a:gd name="connsiteY4" fmla="*/ 1180199 h 1422465"/>
              <a:gd name="connsiteX5" fmla="*/ 0 w 1898923"/>
              <a:gd name="connsiteY5" fmla="*/ 0 h 1422465"/>
              <a:gd name="connsiteX0" fmla="*/ 0 w 1898923"/>
              <a:gd name="connsiteY0" fmla="*/ 0 h 1424847"/>
              <a:gd name="connsiteX1" fmla="*/ 1897904 w 1898923"/>
              <a:gd name="connsiteY1" fmla="*/ 3412 h 1424847"/>
              <a:gd name="connsiteX2" fmla="*/ 1898305 w 1898923"/>
              <a:gd name="connsiteY2" fmla="*/ 921644 h 1424847"/>
              <a:gd name="connsiteX3" fmla="*/ 1235509 w 1898923"/>
              <a:gd name="connsiteY3" fmla="*/ 1424829 h 1424847"/>
              <a:gd name="connsiteX4" fmla="*/ 0 w 1898923"/>
              <a:gd name="connsiteY4" fmla="*/ 1180199 h 1424847"/>
              <a:gd name="connsiteX5" fmla="*/ 0 w 1898923"/>
              <a:gd name="connsiteY5" fmla="*/ 0 h 1424847"/>
              <a:gd name="connsiteX0" fmla="*/ 0 w 1898923"/>
              <a:gd name="connsiteY0" fmla="*/ 0 h 1427652"/>
              <a:gd name="connsiteX1" fmla="*/ 1897904 w 1898923"/>
              <a:gd name="connsiteY1" fmla="*/ 3412 h 1427652"/>
              <a:gd name="connsiteX2" fmla="*/ 1898305 w 1898923"/>
              <a:gd name="connsiteY2" fmla="*/ 921644 h 1427652"/>
              <a:gd name="connsiteX3" fmla="*/ 1223013 w 1898923"/>
              <a:gd name="connsiteY3" fmla="*/ 1427634 h 1427652"/>
              <a:gd name="connsiteX4" fmla="*/ 0 w 1898923"/>
              <a:gd name="connsiteY4" fmla="*/ 1180199 h 1427652"/>
              <a:gd name="connsiteX5" fmla="*/ 0 w 1898923"/>
              <a:gd name="connsiteY5" fmla="*/ 0 h 1427652"/>
              <a:gd name="connsiteX0" fmla="*/ 0 w 1898923"/>
              <a:gd name="connsiteY0" fmla="*/ 0 h 1427652"/>
              <a:gd name="connsiteX1" fmla="*/ 1897904 w 1898923"/>
              <a:gd name="connsiteY1" fmla="*/ 3412 h 1427652"/>
              <a:gd name="connsiteX2" fmla="*/ 1898305 w 1898923"/>
              <a:gd name="connsiteY2" fmla="*/ 921644 h 1427652"/>
              <a:gd name="connsiteX3" fmla="*/ 1219451 w 1898923"/>
              <a:gd name="connsiteY3" fmla="*/ 1427634 h 1427652"/>
              <a:gd name="connsiteX4" fmla="*/ 0 w 1898923"/>
              <a:gd name="connsiteY4" fmla="*/ 1180199 h 1427652"/>
              <a:gd name="connsiteX5" fmla="*/ 0 w 1898923"/>
              <a:gd name="connsiteY5" fmla="*/ 0 h 14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8923" h="1427652">
                <a:moveTo>
                  <a:pt x="0" y="0"/>
                </a:moveTo>
                <a:lnTo>
                  <a:pt x="1897904" y="3412"/>
                </a:lnTo>
                <a:cubicBezTo>
                  <a:pt x="1895613" y="307058"/>
                  <a:pt x="1900596" y="617998"/>
                  <a:pt x="1898305" y="921644"/>
                </a:cubicBezTo>
                <a:cubicBezTo>
                  <a:pt x="1896030" y="931786"/>
                  <a:pt x="1231962" y="1431140"/>
                  <a:pt x="1219451" y="1427634"/>
                </a:cubicBezTo>
                <a:lnTo>
                  <a:pt x="0" y="11801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id="{ACFDF45B-BF91-43EF-9167-20F131504A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84566" y="4275649"/>
            <a:ext cx="501539" cy="308086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150"/>
              </a:spcBef>
              <a:buNone/>
              <a:defRPr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9C74D08-8C44-254E-B38B-0505DBBDA8F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549" y="2472854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2" name="Marcador de texto 5">
            <a:extLst>
              <a:ext uri="{FF2B5EF4-FFF2-40B4-BE49-F238E27FC236}">
                <a16:creationId xmlns:a16="http://schemas.microsoft.com/office/drawing/2014/main" id="{ED74A17C-5AF2-4F41-9577-E3952543CFD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41066" y="2472854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3" name="Marcador de texto 5">
            <a:extLst>
              <a:ext uri="{FF2B5EF4-FFF2-40B4-BE49-F238E27FC236}">
                <a16:creationId xmlns:a16="http://schemas.microsoft.com/office/drawing/2014/main" id="{5664AD54-005C-0C42-A7A3-B9A052A6F72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187909" y="2472854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311CF2BF-94D4-5445-A335-735F0928C89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9552" y="4223025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5" name="Marcador de texto 5">
            <a:extLst>
              <a:ext uri="{FF2B5EF4-FFF2-40B4-BE49-F238E27FC236}">
                <a16:creationId xmlns:a16="http://schemas.microsoft.com/office/drawing/2014/main" id="{4AD39C64-D1BC-1049-A605-3220641F24C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40254" y="4223024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7" name="Marcador de texto 5">
            <a:extLst>
              <a:ext uri="{FF2B5EF4-FFF2-40B4-BE49-F238E27FC236}">
                <a16:creationId xmlns:a16="http://schemas.microsoft.com/office/drawing/2014/main" id="{07A627BA-F4AD-034F-AE62-134AE497ECE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183574" y="4223023"/>
            <a:ext cx="833866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80247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A61C9F1-BBF8-48CA-8816-B84422A716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5984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0" name="Rectángulo 2">
            <a:extLst>
              <a:ext uri="{FF2B5EF4-FFF2-40B4-BE49-F238E27FC236}">
                <a16:creationId xmlns:a16="http://schemas.microsoft.com/office/drawing/2014/main" id="{10B966F3-25AD-494A-9EC5-4D28B17049EB}"/>
              </a:ext>
            </a:extLst>
          </p:cNvPr>
          <p:cNvSpPr/>
          <p:nvPr/>
        </p:nvSpPr>
        <p:spPr>
          <a:xfrm rot="10800000" flipH="1">
            <a:off x="327010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Marcador de texto 15">
            <a:extLst>
              <a:ext uri="{FF2B5EF4-FFF2-40B4-BE49-F238E27FC236}">
                <a16:creationId xmlns:a16="http://schemas.microsoft.com/office/drawing/2014/main" id="{6E75C5A2-E859-400D-8DC1-2694211604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51" name="Marcador de texto 15">
            <a:extLst>
              <a:ext uri="{FF2B5EF4-FFF2-40B4-BE49-F238E27FC236}">
                <a16:creationId xmlns:a16="http://schemas.microsoft.com/office/drawing/2014/main" id="{8CA02D0D-1753-45B8-86C0-C5AE1047A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68" name="Marcador de posición de imagen 3">
            <a:extLst>
              <a:ext uri="{FF2B5EF4-FFF2-40B4-BE49-F238E27FC236}">
                <a16:creationId xmlns:a16="http://schemas.microsoft.com/office/drawing/2014/main" id="{B6220223-A04A-4C77-B220-081332EBD6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61854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69" name="Rectángulo 2">
            <a:extLst>
              <a:ext uri="{FF2B5EF4-FFF2-40B4-BE49-F238E27FC236}">
                <a16:creationId xmlns:a16="http://schemas.microsoft.com/office/drawing/2014/main" id="{F9298BBF-0701-4277-B753-5C0538B7CF78}"/>
              </a:ext>
            </a:extLst>
          </p:cNvPr>
          <p:cNvSpPr/>
          <p:nvPr userDrawn="1"/>
        </p:nvSpPr>
        <p:spPr>
          <a:xfrm rot="10800000" flipH="1">
            <a:off x="1762880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Marcador de posición de imagen 3">
            <a:extLst>
              <a:ext uri="{FF2B5EF4-FFF2-40B4-BE49-F238E27FC236}">
                <a16:creationId xmlns:a16="http://schemas.microsoft.com/office/drawing/2014/main" id="{2EC3D25A-A749-4B73-9AA6-C3C55B1C051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196058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5" name="Rectángulo 2">
            <a:extLst>
              <a:ext uri="{FF2B5EF4-FFF2-40B4-BE49-F238E27FC236}">
                <a16:creationId xmlns:a16="http://schemas.microsoft.com/office/drawing/2014/main" id="{93B76FBD-57F7-4692-B17A-6BF147B4EDA9}"/>
              </a:ext>
            </a:extLst>
          </p:cNvPr>
          <p:cNvSpPr/>
          <p:nvPr userDrawn="1"/>
        </p:nvSpPr>
        <p:spPr>
          <a:xfrm rot="10800000" flipH="1">
            <a:off x="3197084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Marcador de posición de imagen 3">
            <a:extLst>
              <a:ext uri="{FF2B5EF4-FFF2-40B4-BE49-F238E27FC236}">
                <a16:creationId xmlns:a16="http://schemas.microsoft.com/office/drawing/2014/main" id="{15B3EA8C-95A3-40DF-ACDC-7DB3DC50FA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30336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9" name="Rectángulo 2">
            <a:extLst>
              <a:ext uri="{FF2B5EF4-FFF2-40B4-BE49-F238E27FC236}">
                <a16:creationId xmlns:a16="http://schemas.microsoft.com/office/drawing/2014/main" id="{8894522A-8069-4AC5-863F-3FB70D1A4657}"/>
              </a:ext>
            </a:extLst>
          </p:cNvPr>
          <p:cNvSpPr/>
          <p:nvPr userDrawn="1"/>
        </p:nvSpPr>
        <p:spPr>
          <a:xfrm rot="10800000" flipH="1">
            <a:off x="4631362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Marcador de posición de imagen 3">
            <a:extLst>
              <a:ext uri="{FF2B5EF4-FFF2-40B4-BE49-F238E27FC236}">
                <a16:creationId xmlns:a16="http://schemas.microsoft.com/office/drawing/2014/main" id="{2BD45F4A-5A1E-43E4-94E8-3B63469975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6132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83" name="Rectángulo 2">
            <a:extLst>
              <a:ext uri="{FF2B5EF4-FFF2-40B4-BE49-F238E27FC236}">
                <a16:creationId xmlns:a16="http://schemas.microsoft.com/office/drawing/2014/main" id="{30F84C23-6150-4F15-8357-73EDD4BC4084}"/>
              </a:ext>
            </a:extLst>
          </p:cNvPr>
          <p:cNvSpPr/>
          <p:nvPr userDrawn="1"/>
        </p:nvSpPr>
        <p:spPr>
          <a:xfrm rot="10800000" flipH="1">
            <a:off x="6067158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Marcador de posición de imagen 3">
            <a:extLst>
              <a:ext uri="{FF2B5EF4-FFF2-40B4-BE49-F238E27FC236}">
                <a16:creationId xmlns:a16="http://schemas.microsoft.com/office/drawing/2014/main" id="{B070B38A-786E-4471-87A7-C3564620759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500410" y="1614834"/>
            <a:ext cx="1335720" cy="1887191"/>
          </a:xfrm>
          <a:custGeom>
            <a:avLst/>
            <a:gdLst>
              <a:gd name="connsiteX0" fmla="*/ 0 w 1329436"/>
              <a:gd name="connsiteY0" fmla="*/ 0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0 h 1941512"/>
              <a:gd name="connsiteX0" fmla="*/ 0 w 1329436"/>
              <a:gd name="connsiteY0" fmla="*/ 464744 h 1941512"/>
              <a:gd name="connsiteX1" fmla="*/ 1329436 w 1329436"/>
              <a:gd name="connsiteY1" fmla="*/ 0 h 1941512"/>
              <a:gd name="connsiteX2" fmla="*/ 1329436 w 1329436"/>
              <a:gd name="connsiteY2" fmla="*/ 1941512 h 1941512"/>
              <a:gd name="connsiteX3" fmla="*/ 0 w 1329436"/>
              <a:gd name="connsiteY3" fmla="*/ 1941512 h 1941512"/>
              <a:gd name="connsiteX4" fmla="*/ 0 w 1329436"/>
              <a:gd name="connsiteY4" fmla="*/ 464744 h 1941512"/>
              <a:gd name="connsiteX0" fmla="*/ 0 w 1329436"/>
              <a:gd name="connsiteY0" fmla="*/ 410423 h 1887191"/>
              <a:gd name="connsiteX1" fmla="*/ 1329436 w 1329436"/>
              <a:gd name="connsiteY1" fmla="*/ 0 h 1887191"/>
              <a:gd name="connsiteX2" fmla="*/ 1329436 w 1329436"/>
              <a:gd name="connsiteY2" fmla="*/ 1887191 h 1887191"/>
              <a:gd name="connsiteX3" fmla="*/ 0 w 1329436"/>
              <a:gd name="connsiteY3" fmla="*/ 1887191 h 1887191"/>
              <a:gd name="connsiteX4" fmla="*/ 0 w 1329436"/>
              <a:gd name="connsiteY4" fmla="*/ 410423 h 1887191"/>
              <a:gd name="connsiteX0" fmla="*/ 0 w 1335720"/>
              <a:gd name="connsiteY0" fmla="*/ 410423 h 1887191"/>
              <a:gd name="connsiteX1" fmla="*/ 1335720 w 1335720"/>
              <a:gd name="connsiteY1" fmla="*/ 0 h 1887191"/>
              <a:gd name="connsiteX2" fmla="*/ 1329436 w 1335720"/>
              <a:gd name="connsiteY2" fmla="*/ 1887191 h 1887191"/>
              <a:gd name="connsiteX3" fmla="*/ 0 w 1335720"/>
              <a:gd name="connsiteY3" fmla="*/ 1887191 h 1887191"/>
              <a:gd name="connsiteX4" fmla="*/ 0 w 1335720"/>
              <a:gd name="connsiteY4" fmla="*/ 410423 h 188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720" h="1887191">
                <a:moveTo>
                  <a:pt x="0" y="410423"/>
                </a:moveTo>
                <a:lnTo>
                  <a:pt x="1335720" y="0"/>
                </a:lnTo>
                <a:cubicBezTo>
                  <a:pt x="1333625" y="629064"/>
                  <a:pt x="1331531" y="1258127"/>
                  <a:pt x="1329436" y="1887191"/>
                </a:cubicBezTo>
                <a:lnTo>
                  <a:pt x="0" y="1887191"/>
                </a:lnTo>
                <a:lnTo>
                  <a:pt x="0" y="410423"/>
                </a:lnTo>
                <a:close/>
              </a:path>
            </a:pathLst>
          </a:custGeom>
        </p:spPr>
        <p:txBody>
          <a:bodyPr/>
          <a:lstStyle>
            <a:lvl1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87" name="Rectángulo 2">
            <a:extLst>
              <a:ext uri="{FF2B5EF4-FFF2-40B4-BE49-F238E27FC236}">
                <a16:creationId xmlns:a16="http://schemas.microsoft.com/office/drawing/2014/main" id="{3FD16C7F-D0BF-4E51-8305-24E0207BEC85}"/>
              </a:ext>
            </a:extLst>
          </p:cNvPr>
          <p:cNvSpPr/>
          <p:nvPr userDrawn="1"/>
        </p:nvSpPr>
        <p:spPr>
          <a:xfrm rot="10800000" flipH="1">
            <a:off x="7501436" y="1297299"/>
            <a:ext cx="1334723" cy="733079"/>
          </a:xfrm>
          <a:custGeom>
            <a:avLst/>
            <a:gdLst>
              <a:gd name="connsiteX0" fmla="*/ 0 w 1663700"/>
              <a:gd name="connsiteY0" fmla="*/ 0 h 615950"/>
              <a:gd name="connsiteX1" fmla="*/ 1663700 w 1663700"/>
              <a:gd name="connsiteY1" fmla="*/ 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422275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  <a:gd name="connsiteX0" fmla="*/ 0 w 1673225"/>
              <a:gd name="connsiteY0" fmla="*/ 0 h 615950"/>
              <a:gd name="connsiteX1" fmla="*/ 1673225 w 1673225"/>
              <a:gd name="connsiteY1" fmla="*/ 342900 h 615950"/>
              <a:gd name="connsiteX2" fmla="*/ 1663700 w 1673225"/>
              <a:gd name="connsiteY2" fmla="*/ 615950 h 615950"/>
              <a:gd name="connsiteX3" fmla="*/ 0 w 1673225"/>
              <a:gd name="connsiteY3" fmla="*/ 615950 h 615950"/>
              <a:gd name="connsiteX4" fmla="*/ 0 w 1673225"/>
              <a:gd name="connsiteY4" fmla="*/ 0 h 615950"/>
              <a:gd name="connsiteX0" fmla="*/ 0 w 1663700"/>
              <a:gd name="connsiteY0" fmla="*/ 0 h 615950"/>
              <a:gd name="connsiteX1" fmla="*/ 1663700 w 1663700"/>
              <a:gd name="connsiteY1" fmla="*/ 342900 h 615950"/>
              <a:gd name="connsiteX2" fmla="*/ 1663700 w 1663700"/>
              <a:gd name="connsiteY2" fmla="*/ 615950 h 615950"/>
              <a:gd name="connsiteX3" fmla="*/ 0 w 1663700"/>
              <a:gd name="connsiteY3" fmla="*/ 615950 h 615950"/>
              <a:gd name="connsiteX4" fmla="*/ 0 w 166370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700" h="615950">
                <a:moveTo>
                  <a:pt x="0" y="0"/>
                </a:moveTo>
                <a:lnTo>
                  <a:pt x="1663700" y="342900"/>
                </a:lnTo>
                <a:lnTo>
                  <a:pt x="1663700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757883FA-2F57-47A2-9802-B25F97EE9C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49" y="3600450"/>
            <a:ext cx="1337883" cy="535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C8E01274-7D23-4735-8653-F812C0E5583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80065" y="3600451"/>
            <a:ext cx="1317538" cy="5353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id="{7592D6E4-0295-4296-B1B2-E8B9DDA314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97083" y="3600449"/>
            <a:ext cx="1334723" cy="535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4D674C63-CC8D-41D4-883D-76CA54A6B4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28175" y="3604905"/>
            <a:ext cx="1337882" cy="5308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6" name="Marcador de texto 4">
            <a:extLst>
              <a:ext uri="{FF2B5EF4-FFF2-40B4-BE49-F238E27FC236}">
                <a16:creationId xmlns:a16="http://schemas.microsoft.com/office/drawing/2014/main" id="{A73ED7BB-B279-4837-9EFD-B7C19903E7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96629" y="3598555"/>
            <a:ext cx="1337882" cy="53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7" name="Marcador de texto 4">
            <a:extLst>
              <a:ext uri="{FF2B5EF4-FFF2-40B4-BE49-F238E27FC236}">
                <a16:creationId xmlns:a16="http://schemas.microsoft.com/office/drawing/2014/main" id="{F5DD9D65-ABE3-47CD-BCB9-14BE3EEF38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60758" y="3598556"/>
            <a:ext cx="1337882" cy="5308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Texto (4 líneas </a:t>
            </a:r>
            <a:r>
              <a:rPr lang="es-ES" dirty="0" err="1"/>
              <a:t>max</a:t>
            </a:r>
            <a:r>
              <a:rPr lang="es-ES" dirty="0"/>
              <a:t>)</a:t>
            </a:r>
          </a:p>
        </p:txBody>
      </p:sp>
      <p:sp>
        <p:nvSpPr>
          <p:cNvPr id="29" name="Marcador de texto 5">
            <a:extLst>
              <a:ext uri="{FF2B5EF4-FFF2-40B4-BE49-F238E27FC236}">
                <a16:creationId xmlns:a16="http://schemas.microsoft.com/office/drawing/2014/main" id="{5C3B2F0F-407E-954F-8FC1-868C9C5CCC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3848" y="1327254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D5058237-09CD-2A42-AFE5-8A5B6679E8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757026" y="1327253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1" name="Marcador de texto 5">
            <a:extLst>
              <a:ext uri="{FF2B5EF4-FFF2-40B4-BE49-F238E27FC236}">
                <a16:creationId xmlns:a16="http://schemas.microsoft.com/office/drawing/2014/main" id="{D33A75F1-F18B-9E42-B212-2C9E20E6DA5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87042" y="1327252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71B2C371-CD7D-D84C-A654-EEA5E3AE60A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31333" y="1327251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6DAF9A7C-413B-B244-B487-9E85B457FF8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64585" y="1324806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8D984917-835A-C147-A52E-BB3446830EF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99788" y="1324805"/>
            <a:ext cx="1334723" cy="3210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619766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7B059ED3-305A-46DC-93A2-662E2D08E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3968751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F1501410-E61B-42A7-B26B-3E52C60439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3792218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CF4CB1-1FBB-4B16-9D67-3F9C0AA595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0"/>
            <a:ext cx="2671598" cy="1896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6" name="Marcador de posición de imagen 15">
            <a:extLst>
              <a:ext uri="{FF2B5EF4-FFF2-40B4-BE49-F238E27FC236}">
                <a16:creationId xmlns:a16="http://schemas.microsoft.com/office/drawing/2014/main" id="{1E2D8B96-604C-41E5-B153-B54C253550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9891" y="-80921"/>
            <a:ext cx="2906836" cy="5300454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8846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6836" h="5300454">
                <a:moveTo>
                  <a:pt x="746582" y="12317"/>
                </a:moveTo>
                <a:lnTo>
                  <a:pt x="2906836" y="0"/>
                </a:lnTo>
                <a:cubicBezTo>
                  <a:pt x="2906730" y="1228701"/>
                  <a:pt x="2906623" y="2487737"/>
                  <a:pt x="2906517" y="3716438"/>
                </a:cubicBezTo>
                <a:lnTo>
                  <a:pt x="1858846" y="5268804"/>
                </a:lnTo>
                <a:lnTo>
                  <a:pt x="0" y="5300454"/>
                </a:lnTo>
                <a:lnTo>
                  <a:pt x="746582" y="12317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" name="Marcador de posición de imagen 17">
            <a:extLst>
              <a:ext uri="{FF2B5EF4-FFF2-40B4-BE49-F238E27FC236}">
                <a16:creationId xmlns:a16="http://schemas.microsoft.com/office/drawing/2014/main" id="{0FFE4339-ADE1-4F49-9ED3-FFB92DEFAD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87375" y="-57347"/>
            <a:ext cx="4635529" cy="5283046"/>
          </a:xfrm>
          <a:custGeom>
            <a:avLst/>
            <a:gdLst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4384675 w 4384675"/>
              <a:gd name="connsiteY2" fmla="*/ 5291138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3721129 w 4384675"/>
              <a:gd name="connsiteY2" fmla="*/ 5283046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457504"/>
              <a:gd name="connsiteY0" fmla="*/ 0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0 w 4457504"/>
              <a:gd name="connsiteY4" fmla="*/ 0 h 5291138"/>
              <a:gd name="connsiteX0" fmla="*/ 1998733 w 4457504"/>
              <a:gd name="connsiteY0" fmla="*/ 16184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1998733 w 4457504"/>
              <a:gd name="connsiteY4" fmla="*/ 16184 h 5291138"/>
              <a:gd name="connsiteX0" fmla="*/ 2176758 w 4635529"/>
              <a:gd name="connsiteY0" fmla="*/ 16184 h 5283046"/>
              <a:gd name="connsiteX1" fmla="*/ 4635529 w 4635529"/>
              <a:gd name="connsiteY1" fmla="*/ 0 h 5283046"/>
              <a:gd name="connsiteX2" fmla="*/ 3899154 w 4635529"/>
              <a:gd name="connsiteY2" fmla="*/ 5283046 h 5283046"/>
              <a:gd name="connsiteX3" fmla="*/ 0 w 4635529"/>
              <a:gd name="connsiteY3" fmla="*/ 5258770 h 5283046"/>
              <a:gd name="connsiteX4" fmla="*/ 2176758 w 4635529"/>
              <a:gd name="connsiteY4" fmla="*/ 16184 h 52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5529" h="5283046">
                <a:moveTo>
                  <a:pt x="2176758" y="16184"/>
                </a:moveTo>
                <a:lnTo>
                  <a:pt x="4635529" y="0"/>
                </a:lnTo>
                <a:lnTo>
                  <a:pt x="3899154" y="5283046"/>
                </a:lnTo>
                <a:lnTo>
                  <a:pt x="0" y="5258770"/>
                </a:lnTo>
                <a:lnTo>
                  <a:pt x="2176758" y="16184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749067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9628C2F-522E-4FFF-B6C3-2CB45C4CB818}"/>
              </a:ext>
            </a:extLst>
          </p:cNvPr>
          <p:cNvSpPr/>
          <p:nvPr userDrawn="1"/>
        </p:nvSpPr>
        <p:spPr>
          <a:xfrm>
            <a:off x="2387375" y="4016375"/>
            <a:ext cx="6756625" cy="1127125"/>
          </a:xfrm>
          <a:custGeom>
            <a:avLst/>
            <a:gdLst>
              <a:gd name="connsiteX0" fmla="*/ 0 w 6756625"/>
              <a:gd name="connsiteY0" fmla="*/ 0 h 987425"/>
              <a:gd name="connsiteX1" fmla="*/ 6756625 w 6756625"/>
              <a:gd name="connsiteY1" fmla="*/ 0 h 987425"/>
              <a:gd name="connsiteX2" fmla="*/ 6756625 w 6756625"/>
              <a:gd name="connsiteY2" fmla="*/ 987425 h 987425"/>
              <a:gd name="connsiteX3" fmla="*/ 0 w 6756625"/>
              <a:gd name="connsiteY3" fmla="*/ 987425 h 987425"/>
              <a:gd name="connsiteX4" fmla="*/ 0 w 6756625"/>
              <a:gd name="connsiteY4" fmla="*/ 0 h 987425"/>
              <a:gd name="connsiteX0" fmla="*/ 412750 w 6756625"/>
              <a:gd name="connsiteY0" fmla="*/ 38100 h 987425"/>
              <a:gd name="connsiteX1" fmla="*/ 6756625 w 6756625"/>
              <a:gd name="connsiteY1" fmla="*/ 0 h 987425"/>
              <a:gd name="connsiteX2" fmla="*/ 6756625 w 6756625"/>
              <a:gd name="connsiteY2" fmla="*/ 987425 h 987425"/>
              <a:gd name="connsiteX3" fmla="*/ 0 w 6756625"/>
              <a:gd name="connsiteY3" fmla="*/ 987425 h 987425"/>
              <a:gd name="connsiteX4" fmla="*/ 412750 w 6756625"/>
              <a:gd name="connsiteY4" fmla="*/ 38100 h 987425"/>
              <a:gd name="connsiteX0" fmla="*/ 412750 w 6756625"/>
              <a:gd name="connsiteY0" fmla="*/ 0 h 949325"/>
              <a:gd name="connsiteX1" fmla="*/ 6756625 w 6756625"/>
              <a:gd name="connsiteY1" fmla="*/ 349250 h 949325"/>
              <a:gd name="connsiteX2" fmla="*/ 6756625 w 6756625"/>
              <a:gd name="connsiteY2" fmla="*/ 949325 h 949325"/>
              <a:gd name="connsiteX3" fmla="*/ 0 w 6756625"/>
              <a:gd name="connsiteY3" fmla="*/ 949325 h 949325"/>
              <a:gd name="connsiteX4" fmla="*/ 412750 w 6756625"/>
              <a:gd name="connsiteY4" fmla="*/ 0 h 949325"/>
              <a:gd name="connsiteX0" fmla="*/ 495300 w 6756625"/>
              <a:gd name="connsiteY0" fmla="*/ 0 h 1127125"/>
              <a:gd name="connsiteX1" fmla="*/ 6756625 w 6756625"/>
              <a:gd name="connsiteY1" fmla="*/ 527050 h 1127125"/>
              <a:gd name="connsiteX2" fmla="*/ 6756625 w 6756625"/>
              <a:gd name="connsiteY2" fmla="*/ 1127125 h 1127125"/>
              <a:gd name="connsiteX3" fmla="*/ 0 w 6756625"/>
              <a:gd name="connsiteY3" fmla="*/ 1127125 h 1127125"/>
              <a:gd name="connsiteX4" fmla="*/ 495300 w 6756625"/>
              <a:gd name="connsiteY4" fmla="*/ 0 h 112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6625" h="1127125">
                <a:moveTo>
                  <a:pt x="495300" y="0"/>
                </a:moveTo>
                <a:lnTo>
                  <a:pt x="6756625" y="527050"/>
                </a:lnTo>
                <a:lnTo>
                  <a:pt x="6756625" y="1127125"/>
                </a:lnTo>
                <a:lnTo>
                  <a:pt x="0" y="1127125"/>
                </a:lnTo>
                <a:lnTo>
                  <a:pt x="49530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92109" y="-80922"/>
            <a:ext cx="2784618" cy="4597753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8846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621221 w 2781475"/>
              <a:gd name="connsiteY0" fmla="*/ 12317 h 5268804"/>
              <a:gd name="connsiteX1" fmla="*/ 2781475 w 2781475"/>
              <a:gd name="connsiteY1" fmla="*/ 0 h 5268804"/>
              <a:gd name="connsiteX2" fmla="*/ 2781156 w 2781475"/>
              <a:gd name="connsiteY2" fmla="*/ 3716438 h 5268804"/>
              <a:gd name="connsiteX3" fmla="*/ 1733485 w 2781475"/>
              <a:gd name="connsiteY3" fmla="*/ 5268804 h 5268804"/>
              <a:gd name="connsiteX4" fmla="*/ 0 w 2781475"/>
              <a:gd name="connsiteY4" fmla="*/ 4437673 h 5268804"/>
              <a:gd name="connsiteX5" fmla="*/ 621221 w 2781475"/>
              <a:gd name="connsiteY5" fmla="*/ 12317 h 5268804"/>
              <a:gd name="connsiteX0" fmla="*/ 621221 w 2781475"/>
              <a:gd name="connsiteY0" fmla="*/ 12317 h 4597753"/>
              <a:gd name="connsiteX1" fmla="*/ 2781475 w 2781475"/>
              <a:gd name="connsiteY1" fmla="*/ 0 h 4597753"/>
              <a:gd name="connsiteX2" fmla="*/ 2781156 w 2781475"/>
              <a:gd name="connsiteY2" fmla="*/ 3716438 h 4597753"/>
              <a:gd name="connsiteX3" fmla="*/ 2168562 w 2781475"/>
              <a:gd name="connsiteY3" fmla="*/ 4597753 h 4597753"/>
              <a:gd name="connsiteX4" fmla="*/ 0 w 2781475"/>
              <a:gd name="connsiteY4" fmla="*/ 4437673 h 4597753"/>
              <a:gd name="connsiteX5" fmla="*/ 621221 w 2781475"/>
              <a:gd name="connsiteY5" fmla="*/ 12317 h 4597753"/>
              <a:gd name="connsiteX0" fmla="*/ 624364 w 2784618"/>
              <a:gd name="connsiteY0" fmla="*/ 12317 h 4597753"/>
              <a:gd name="connsiteX1" fmla="*/ 2784618 w 2784618"/>
              <a:gd name="connsiteY1" fmla="*/ 0 h 4597753"/>
              <a:gd name="connsiteX2" fmla="*/ 2784299 w 2784618"/>
              <a:gd name="connsiteY2" fmla="*/ 3716438 h 4597753"/>
              <a:gd name="connsiteX3" fmla="*/ 2171705 w 2784618"/>
              <a:gd name="connsiteY3" fmla="*/ 4597753 h 4597753"/>
              <a:gd name="connsiteX4" fmla="*/ 0 w 2784618"/>
              <a:gd name="connsiteY4" fmla="*/ 4415677 h 4597753"/>
              <a:gd name="connsiteX5" fmla="*/ 624364 w 2784618"/>
              <a:gd name="connsiteY5" fmla="*/ 12317 h 459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4618" h="4597753">
                <a:moveTo>
                  <a:pt x="624364" y="12317"/>
                </a:moveTo>
                <a:lnTo>
                  <a:pt x="2784618" y="0"/>
                </a:lnTo>
                <a:cubicBezTo>
                  <a:pt x="2784512" y="1228701"/>
                  <a:pt x="2784405" y="2487737"/>
                  <a:pt x="2784299" y="3716438"/>
                </a:cubicBezTo>
                <a:lnTo>
                  <a:pt x="2171705" y="4597753"/>
                </a:lnTo>
                <a:lnTo>
                  <a:pt x="0" y="4415677"/>
                </a:lnTo>
                <a:lnTo>
                  <a:pt x="624364" y="12317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4073" y="-57348"/>
            <a:ext cx="4148832" cy="4390769"/>
          </a:xfrm>
          <a:custGeom>
            <a:avLst/>
            <a:gdLst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4384675 w 4384675"/>
              <a:gd name="connsiteY2" fmla="*/ 5291138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3721129 w 4384675"/>
              <a:gd name="connsiteY2" fmla="*/ 5283046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457504"/>
              <a:gd name="connsiteY0" fmla="*/ 0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0 w 4457504"/>
              <a:gd name="connsiteY4" fmla="*/ 0 h 5291138"/>
              <a:gd name="connsiteX0" fmla="*/ 1998733 w 4457504"/>
              <a:gd name="connsiteY0" fmla="*/ 16184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1998733 w 4457504"/>
              <a:gd name="connsiteY4" fmla="*/ 16184 h 5291138"/>
              <a:gd name="connsiteX0" fmla="*/ 2176758 w 4635529"/>
              <a:gd name="connsiteY0" fmla="*/ 16184 h 5283046"/>
              <a:gd name="connsiteX1" fmla="*/ 4635529 w 4635529"/>
              <a:gd name="connsiteY1" fmla="*/ 0 h 5283046"/>
              <a:gd name="connsiteX2" fmla="*/ 3899154 w 4635529"/>
              <a:gd name="connsiteY2" fmla="*/ 5283046 h 5283046"/>
              <a:gd name="connsiteX3" fmla="*/ 0 w 4635529"/>
              <a:gd name="connsiteY3" fmla="*/ 5258770 h 5283046"/>
              <a:gd name="connsiteX4" fmla="*/ 2176758 w 4635529"/>
              <a:gd name="connsiteY4" fmla="*/ 16184 h 5283046"/>
              <a:gd name="connsiteX0" fmla="*/ 1690061 w 4148832"/>
              <a:gd name="connsiteY0" fmla="*/ 16184 h 5283046"/>
              <a:gd name="connsiteX1" fmla="*/ 4148832 w 4148832"/>
              <a:gd name="connsiteY1" fmla="*/ 0 h 5283046"/>
              <a:gd name="connsiteX2" fmla="*/ 3412457 w 4148832"/>
              <a:gd name="connsiteY2" fmla="*/ 5283046 h 5283046"/>
              <a:gd name="connsiteX3" fmla="*/ 0 w 4148832"/>
              <a:gd name="connsiteY3" fmla="*/ 4093647 h 5283046"/>
              <a:gd name="connsiteX4" fmla="*/ 1690061 w 4148832"/>
              <a:gd name="connsiteY4" fmla="*/ 16184 h 5283046"/>
              <a:gd name="connsiteX0" fmla="*/ 1690061 w 4148832"/>
              <a:gd name="connsiteY0" fmla="*/ 16184 h 4390769"/>
              <a:gd name="connsiteX1" fmla="*/ 4148832 w 4148832"/>
              <a:gd name="connsiteY1" fmla="*/ 0 h 4390769"/>
              <a:gd name="connsiteX2" fmla="*/ 3552567 w 4148832"/>
              <a:gd name="connsiteY2" fmla="*/ 4390769 h 4390769"/>
              <a:gd name="connsiteX3" fmla="*/ 0 w 4148832"/>
              <a:gd name="connsiteY3" fmla="*/ 4093647 h 4390769"/>
              <a:gd name="connsiteX4" fmla="*/ 1690061 w 4148832"/>
              <a:gd name="connsiteY4" fmla="*/ 16184 h 439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8832" h="4390769">
                <a:moveTo>
                  <a:pt x="1690061" y="16184"/>
                </a:moveTo>
                <a:lnTo>
                  <a:pt x="4148832" y="0"/>
                </a:lnTo>
                <a:lnTo>
                  <a:pt x="3552567" y="4390769"/>
                </a:lnTo>
                <a:lnTo>
                  <a:pt x="0" y="4093647"/>
                </a:lnTo>
                <a:lnTo>
                  <a:pt x="1690061" y="16184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6EB96B64-26CE-46C3-886D-E4BBA9483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3968751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43A628F1-54B3-487F-979D-E66BB20A1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3792218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0"/>
            <a:ext cx="2671598" cy="18652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D394EF-B149-497C-A864-F9B71F53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C555BC-E993-490F-B837-88DCCA602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B12392A-0D17-4EFE-81F3-90EC5C5D3D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95448" y="4438847"/>
            <a:ext cx="2975046" cy="488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</a:t>
            </a:r>
            <a:r>
              <a:rPr lang="es-ES" dirty="0" err="1"/>
              <a:t>purus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460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89947" y="-58900"/>
            <a:ext cx="4303175" cy="3912075"/>
          </a:xfrm>
          <a:custGeom>
            <a:avLst/>
            <a:gdLst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4384675 w 4384675"/>
              <a:gd name="connsiteY2" fmla="*/ 5291138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3721129 w 4384675"/>
              <a:gd name="connsiteY2" fmla="*/ 5283046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457504"/>
              <a:gd name="connsiteY0" fmla="*/ 0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0 w 4457504"/>
              <a:gd name="connsiteY4" fmla="*/ 0 h 5291138"/>
              <a:gd name="connsiteX0" fmla="*/ 1998733 w 4457504"/>
              <a:gd name="connsiteY0" fmla="*/ 16184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1998733 w 4457504"/>
              <a:gd name="connsiteY4" fmla="*/ 16184 h 5291138"/>
              <a:gd name="connsiteX0" fmla="*/ 2176758 w 4635529"/>
              <a:gd name="connsiteY0" fmla="*/ 16184 h 5283046"/>
              <a:gd name="connsiteX1" fmla="*/ 4635529 w 4635529"/>
              <a:gd name="connsiteY1" fmla="*/ 0 h 5283046"/>
              <a:gd name="connsiteX2" fmla="*/ 3899154 w 4635529"/>
              <a:gd name="connsiteY2" fmla="*/ 5283046 h 5283046"/>
              <a:gd name="connsiteX3" fmla="*/ 0 w 4635529"/>
              <a:gd name="connsiteY3" fmla="*/ 5258770 h 5283046"/>
              <a:gd name="connsiteX4" fmla="*/ 2176758 w 4635529"/>
              <a:gd name="connsiteY4" fmla="*/ 16184 h 5283046"/>
              <a:gd name="connsiteX0" fmla="*/ 2176758 w 6883654"/>
              <a:gd name="connsiteY0" fmla="*/ 16184 h 5258770"/>
              <a:gd name="connsiteX1" fmla="*/ 4635529 w 6883654"/>
              <a:gd name="connsiteY1" fmla="*/ 0 h 5258770"/>
              <a:gd name="connsiteX2" fmla="*/ 6883654 w 6883654"/>
              <a:gd name="connsiteY2" fmla="*/ 1466696 h 5258770"/>
              <a:gd name="connsiteX3" fmla="*/ 0 w 6883654"/>
              <a:gd name="connsiteY3" fmla="*/ 5258770 h 5258770"/>
              <a:gd name="connsiteX4" fmla="*/ 2176758 w 6883654"/>
              <a:gd name="connsiteY4" fmla="*/ 16184 h 5258770"/>
              <a:gd name="connsiteX0" fmla="*/ 2176758 w 6902479"/>
              <a:gd name="connsiteY0" fmla="*/ 16184 h 5258770"/>
              <a:gd name="connsiteX1" fmla="*/ 6902479 w 6902479"/>
              <a:gd name="connsiteY1" fmla="*/ 0 h 5258770"/>
              <a:gd name="connsiteX2" fmla="*/ 6883654 w 6902479"/>
              <a:gd name="connsiteY2" fmla="*/ 1466696 h 5258770"/>
              <a:gd name="connsiteX3" fmla="*/ 0 w 6902479"/>
              <a:gd name="connsiteY3" fmla="*/ 5258770 h 5258770"/>
              <a:gd name="connsiteX4" fmla="*/ 2176758 w 6902479"/>
              <a:gd name="connsiteY4" fmla="*/ 16184 h 5258770"/>
              <a:gd name="connsiteX0" fmla="*/ 0 w 4725721"/>
              <a:gd name="connsiteY0" fmla="*/ 16184 h 1466696"/>
              <a:gd name="connsiteX1" fmla="*/ 4725721 w 4725721"/>
              <a:gd name="connsiteY1" fmla="*/ 0 h 1466696"/>
              <a:gd name="connsiteX2" fmla="*/ 4706896 w 4725721"/>
              <a:gd name="connsiteY2" fmla="*/ 1466696 h 1466696"/>
              <a:gd name="connsiteX3" fmla="*/ 363242 w 4725721"/>
              <a:gd name="connsiteY3" fmla="*/ 547070 h 1466696"/>
              <a:gd name="connsiteX4" fmla="*/ 0 w 4725721"/>
              <a:gd name="connsiteY4" fmla="*/ 16184 h 1466696"/>
              <a:gd name="connsiteX0" fmla="*/ 0 w 5589321"/>
              <a:gd name="connsiteY0" fmla="*/ 0 h 1628312"/>
              <a:gd name="connsiteX1" fmla="*/ 5589321 w 5589321"/>
              <a:gd name="connsiteY1" fmla="*/ 161616 h 1628312"/>
              <a:gd name="connsiteX2" fmla="*/ 5570496 w 5589321"/>
              <a:gd name="connsiteY2" fmla="*/ 1628312 h 1628312"/>
              <a:gd name="connsiteX3" fmla="*/ 1226842 w 5589321"/>
              <a:gd name="connsiteY3" fmla="*/ 708686 h 1628312"/>
              <a:gd name="connsiteX4" fmla="*/ 0 w 5589321"/>
              <a:gd name="connsiteY4" fmla="*/ 0 h 1628312"/>
              <a:gd name="connsiteX0" fmla="*/ 0 w 5589321"/>
              <a:gd name="connsiteY0" fmla="*/ 0 h 1628312"/>
              <a:gd name="connsiteX1" fmla="*/ 5589321 w 5589321"/>
              <a:gd name="connsiteY1" fmla="*/ 161616 h 1628312"/>
              <a:gd name="connsiteX2" fmla="*/ 5570496 w 5589321"/>
              <a:gd name="connsiteY2" fmla="*/ 1628312 h 1628312"/>
              <a:gd name="connsiteX3" fmla="*/ 331492 w 5589321"/>
              <a:gd name="connsiteY3" fmla="*/ 200686 h 1628312"/>
              <a:gd name="connsiteX4" fmla="*/ 0 w 5589321"/>
              <a:gd name="connsiteY4" fmla="*/ 0 h 1628312"/>
              <a:gd name="connsiteX0" fmla="*/ 2694096 w 5257829"/>
              <a:gd name="connsiteY0" fmla="*/ 13196 h 1466696"/>
              <a:gd name="connsiteX1" fmla="*/ 5257829 w 5257829"/>
              <a:gd name="connsiteY1" fmla="*/ 0 h 1466696"/>
              <a:gd name="connsiteX2" fmla="*/ 5239004 w 5257829"/>
              <a:gd name="connsiteY2" fmla="*/ 1466696 h 1466696"/>
              <a:gd name="connsiteX3" fmla="*/ 0 w 5257829"/>
              <a:gd name="connsiteY3" fmla="*/ 39070 h 1466696"/>
              <a:gd name="connsiteX4" fmla="*/ 2694096 w 5257829"/>
              <a:gd name="connsiteY4" fmla="*/ 13196 h 1466696"/>
              <a:gd name="connsiteX0" fmla="*/ 2694096 w 5239004"/>
              <a:gd name="connsiteY0" fmla="*/ 0 h 1453500"/>
              <a:gd name="connsiteX1" fmla="*/ 5190594 w 5239004"/>
              <a:gd name="connsiteY1" fmla="*/ 251 h 1453500"/>
              <a:gd name="connsiteX2" fmla="*/ 5239004 w 5239004"/>
              <a:gd name="connsiteY2" fmla="*/ 1453500 h 1453500"/>
              <a:gd name="connsiteX3" fmla="*/ 0 w 5239004"/>
              <a:gd name="connsiteY3" fmla="*/ 25874 h 1453500"/>
              <a:gd name="connsiteX4" fmla="*/ 2694096 w 5239004"/>
              <a:gd name="connsiteY4" fmla="*/ 0 h 1453500"/>
              <a:gd name="connsiteX0" fmla="*/ 2694096 w 5190594"/>
              <a:gd name="connsiteY0" fmla="*/ 0 h 2677183"/>
              <a:gd name="connsiteX1" fmla="*/ 5190594 w 5190594"/>
              <a:gd name="connsiteY1" fmla="*/ 251 h 2677183"/>
              <a:gd name="connsiteX2" fmla="*/ 5185215 w 5190594"/>
              <a:gd name="connsiteY2" fmla="*/ 2677183 h 2677183"/>
              <a:gd name="connsiteX3" fmla="*/ 0 w 5190594"/>
              <a:gd name="connsiteY3" fmla="*/ 25874 h 2677183"/>
              <a:gd name="connsiteX4" fmla="*/ 2694096 w 5190594"/>
              <a:gd name="connsiteY4" fmla="*/ 0 h 2677183"/>
              <a:gd name="connsiteX0" fmla="*/ 2694096 w 5190594"/>
              <a:gd name="connsiteY0" fmla="*/ 0 h 4528105"/>
              <a:gd name="connsiteX1" fmla="*/ 5190594 w 5190594"/>
              <a:gd name="connsiteY1" fmla="*/ 251 h 4528105"/>
              <a:gd name="connsiteX2" fmla="*/ 5155718 w 5190594"/>
              <a:gd name="connsiteY2" fmla="*/ 4528105 h 4528105"/>
              <a:gd name="connsiteX3" fmla="*/ 0 w 5190594"/>
              <a:gd name="connsiteY3" fmla="*/ 25874 h 4528105"/>
              <a:gd name="connsiteX4" fmla="*/ 2694096 w 5190594"/>
              <a:gd name="connsiteY4" fmla="*/ 0 h 4528105"/>
              <a:gd name="connsiteX0" fmla="*/ 194245 w 2690743"/>
              <a:gd name="connsiteY0" fmla="*/ 0 h 4528105"/>
              <a:gd name="connsiteX1" fmla="*/ 2690743 w 2690743"/>
              <a:gd name="connsiteY1" fmla="*/ 251 h 4528105"/>
              <a:gd name="connsiteX2" fmla="*/ 2655867 w 2690743"/>
              <a:gd name="connsiteY2" fmla="*/ 4528105 h 4528105"/>
              <a:gd name="connsiteX3" fmla="*/ 0 w 2690743"/>
              <a:gd name="connsiteY3" fmla="*/ 4125926 h 4528105"/>
              <a:gd name="connsiteX4" fmla="*/ 194245 w 2690743"/>
              <a:gd name="connsiteY4" fmla="*/ 0 h 4528105"/>
              <a:gd name="connsiteX0" fmla="*/ 0 w 4332672"/>
              <a:gd name="connsiteY0" fmla="*/ 0 h 4542854"/>
              <a:gd name="connsiteX1" fmla="*/ 4332672 w 4332672"/>
              <a:gd name="connsiteY1" fmla="*/ 15000 h 4542854"/>
              <a:gd name="connsiteX2" fmla="*/ 4297796 w 4332672"/>
              <a:gd name="connsiteY2" fmla="*/ 4542854 h 4542854"/>
              <a:gd name="connsiteX3" fmla="*/ 1641929 w 4332672"/>
              <a:gd name="connsiteY3" fmla="*/ 4140675 h 4542854"/>
              <a:gd name="connsiteX4" fmla="*/ 0 w 4332672"/>
              <a:gd name="connsiteY4" fmla="*/ 0 h 4542854"/>
              <a:gd name="connsiteX0" fmla="*/ 0 w 4332672"/>
              <a:gd name="connsiteY0" fmla="*/ 0 h 4140675"/>
              <a:gd name="connsiteX1" fmla="*/ 4332672 w 4332672"/>
              <a:gd name="connsiteY1" fmla="*/ 15000 h 4140675"/>
              <a:gd name="connsiteX2" fmla="*/ 4312544 w 4332672"/>
              <a:gd name="connsiteY2" fmla="*/ 1600551 h 4140675"/>
              <a:gd name="connsiteX3" fmla="*/ 1641929 w 4332672"/>
              <a:gd name="connsiteY3" fmla="*/ 4140675 h 4140675"/>
              <a:gd name="connsiteX4" fmla="*/ 0 w 4332672"/>
              <a:gd name="connsiteY4" fmla="*/ 0 h 4140675"/>
              <a:gd name="connsiteX0" fmla="*/ 0 w 4332672"/>
              <a:gd name="connsiteY0" fmla="*/ 0 h 3727720"/>
              <a:gd name="connsiteX1" fmla="*/ 4332672 w 4332672"/>
              <a:gd name="connsiteY1" fmla="*/ 15000 h 3727720"/>
              <a:gd name="connsiteX2" fmla="*/ 4312544 w 4332672"/>
              <a:gd name="connsiteY2" fmla="*/ 1600551 h 3727720"/>
              <a:gd name="connsiteX3" fmla="*/ 1509193 w 4332672"/>
              <a:gd name="connsiteY3" fmla="*/ 3727720 h 3727720"/>
              <a:gd name="connsiteX4" fmla="*/ 0 w 4332672"/>
              <a:gd name="connsiteY4" fmla="*/ 0 h 3727720"/>
              <a:gd name="connsiteX0" fmla="*/ 0 w 4332672"/>
              <a:gd name="connsiteY0" fmla="*/ 0 h 3786714"/>
              <a:gd name="connsiteX1" fmla="*/ 4332672 w 4332672"/>
              <a:gd name="connsiteY1" fmla="*/ 15000 h 3786714"/>
              <a:gd name="connsiteX2" fmla="*/ 4312544 w 4332672"/>
              <a:gd name="connsiteY2" fmla="*/ 1600551 h 3786714"/>
              <a:gd name="connsiteX3" fmla="*/ 491554 w 4332672"/>
              <a:gd name="connsiteY3" fmla="*/ 3786714 h 3786714"/>
              <a:gd name="connsiteX4" fmla="*/ 0 w 4332672"/>
              <a:gd name="connsiteY4" fmla="*/ 0 h 3786714"/>
              <a:gd name="connsiteX0" fmla="*/ 0 w 4332672"/>
              <a:gd name="connsiteY0" fmla="*/ 0 h 3786714"/>
              <a:gd name="connsiteX1" fmla="*/ 4332672 w 4332672"/>
              <a:gd name="connsiteY1" fmla="*/ 15000 h 3786714"/>
              <a:gd name="connsiteX2" fmla="*/ 4297796 w 4332672"/>
              <a:gd name="connsiteY2" fmla="*/ 914751 h 3786714"/>
              <a:gd name="connsiteX3" fmla="*/ 491554 w 4332672"/>
              <a:gd name="connsiteY3" fmla="*/ 3786714 h 3786714"/>
              <a:gd name="connsiteX4" fmla="*/ 0 w 4332672"/>
              <a:gd name="connsiteY4" fmla="*/ 0 h 3786714"/>
              <a:gd name="connsiteX0" fmla="*/ 0 w 4332672"/>
              <a:gd name="connsiteY0" fmla="*/ 0 h 3853081"/>
              <a:gd name="connsiteX1" fmla="*/ 4332672 w 4332672"/>
              <a:gd name="connsiteY1" fmla="*/ 15000 h 3853081"/>
              <a:gd name="connsiteX2" fmla="*/ 4297796 w 4332672"/>
              <a:gd name="connsiteY2" fmla="*/ 914751 h 3853081"/>
              <a:gd name="connsiteX3" fmla="*/ 543173 w 4332672"/>
              <a:gd name="connsiteY3" fmla="*/ 3853081 h 3853081"/>
              <a:gd name="connsiteX4" fmla="*/ 0 w 4332672"/>
              <a:gd name="connsiteY4" fmla="*/ 0 h 3853081"/>
              <a:gd name="connsiteX0" fmla="*/ 0 w 4303175"/>
              <a:gd name="connsiteY0" fmla="*/ 0 h 3853081"/>
              <a:gd name="connsiteX1" fmla="*/ 4303175 w 4303175"/>
              <a:gd name="connsiteY1" fmla="*/ 15000 h 3853081"/>
              <a:gd name="connsiteX2" fmla="*/ 4297796 w 4303175"/>
              <a:gd name="connsiteY2" fmla="*/ 914751 h 3853081"/>
              <a:gd name="connsiteX3" fmla="*/ 543173 w 4303175"/>
              <a:gd name="connsiteY3" fmla="*/ 3853081 h 3853081"/>
              <a:gd name="connsiteX4" fmla="*/ 0 w 4303175"/>
              <a:gd name="connsiteY4" fmla="*/ 0 h 3853081"/>
              <a:gd name="connsiteX0" fmla="*/ 0 w 4303175"/>
              <a:gd name="connsiteY0" fmla="*/ 0 h 3853081"/>
              <a:gd name="connsiteX1" fmla="*/ 4303175 w 4303175"/>
              <a:gd name="connsiteY1" fmla="*/ 15000 h 3853081"/>
              <a:gd name="connsiteX2" fmla="*/ 4290422 w 4303175"/>
              <a:gd name="connsiteY2" fmla="*/ 833635 h 3853081"/>
              <a:gd name="connsiteX3" fmla="*/ 543173 w 4303175"/>
              <a:gd name="connsiteY3" fmla="*/ 3853081 h 3853081"/>
              <a:gd name="connsiteX4" fmla="*/ 0 w 4303175"/>
              <a:gd name="connsiteY4" fmla="*/ 0 h 3853081"/>
              <a:gd name="connsiteX0" fmla="*/ 0 w 4303175"/>
              <a:gd name="connsiteY0" fmla="*/ 0 h 3889952"/>
              <a:gd name="connsiteX1" fmla="*/ 4303175 w 4303175"/>
              <a:gd name="connsiteY1" fmla="*/ 15000 h 3889952"/>
              <a:gd name="connsiteX2" fmla="*/ 4290422 w 4303175"/>
              <a:gd name="connsiteY2" fmla="*/ 833635 h 3889952"/>
              <a:gd name="connsiteX3" fmla="*/ 550547 w 4303175"/>
              <a:gd name="connsiteY3" fmla="*/ 3889952 h 3889952"/>
              <a:gd name="connsiteX4" fmla="*/ 0 w 4303175"/>
              <a:gd name="connsiteY4" fmla="*/ 0 h 3889952"/>
              <a:gd name="connsiteX0" fmla="*/ 0 w 4303175"/>
              <a:gd name="connsiteY0" fmla="*/ 0 h 3889952"/>
              <a:gd name="connsiteX1" fmla="*/ 4303175 w 4303175"/>
              <a:gd name="connsiteY1" fmla="*/ 15000 h 3889952"/>
              <a:gd name="connsiteX2" fmla="*/ 4283048 w 4303175"/>
              <a:gd name="connsiteY2" fmla="*/ 892628 h 3889952"/>
              <a:gd name="connsiteX3" fmla="*/ 550547 w 4303175"/>
              <a:gd name="connsiteY3" fmla="*/ 3889952 h 3889952"/>
              <a:gd name="connsiteX4" fmla="*/ 0 w 4303175"/>
              <a:gd name="connsiteY4" fmla="*/ 0 h 3889952"/>
              <a:gd name="connsiteX0" fmla="*/ 0 w 4303175"/>
              <a:gd name="connsiteY0" fmla="*/ 0 h 3912075"/>
              <a:gd name="connsiteX1" fmla="*/ 4303175 w 4303175"/>
              <a:gd name="connsiteY1" fmla="*/ 15000 h 3912075"/>
              <a:gd name="connsiteX2" fmla="*/ 4283048 w 4303175"/>
              <a:gd name="connsiteY2" fmla="*/ 892628 h 3912075"/>
              <a:gd name="connsiteX3" fmla="*/ 550547 w 4303175"/>
              <a:gd name="connsiteY3" fmla="*/ 3912075 h 3912075"/>
              <a:gd name="connsiteX4" fmla="*/ 0 w 4303175"/>
              <a:gd name="connsiteY4" fmla="*/ 0 h 391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3175" h="3912075">
                <a:moveTo>
                  <a:pt x="0" y="0"/>
                </a:moveTo>
                <a:lnTo>
                  <a:pt x="4303175" y="15000"/>
                </a:lnTo>
                <a:lnTo>
                  <a:pt x="4283048" y="892628"/>
                </a:lnTo>
                <a:lnTo>
                  <a:pt x="550547" y="39120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6EB96B64-26CE-46C3-886D-E4BBA9483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4566099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43A628F1-54B3-487F-979D-E66BB20A1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49" y="792814"/>
            <a:ext cx="4566097" cy="215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74993" y="759354"/>
            <a:ext cx="5508235" cy="4464277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2626182 w 4786436"/>
              <a:gd name="connsiteY0" fmla="*/ 12317 h 5276178"/>
              <a:gd name="connsiteX1" fmla="*/ 4786436 w 4786436"/>
              <a:gd name="connsiteY1" fmla="*/ 0 h 5276178"/>
              <a:gd name="connsiteX2" fmla="*/ 4786117 w 4786436"/>
              <a:gd name="connsiteY2" fmla="*/ 3686102 h 5276178"/>
              <a:gd name="connsiteX3" fmla="*/ 3711989 w 4786436"/>
              <a:gd name="connsiteY3" fmla="*/ 5276178 h 5276178"/>
              <a:gd name="connsiteX4" fmla="*/ 0 w 4786436"/>
              <a:gd name="connsiteY4" fmla="*/ 5275054 h 5276178"/>
              <a:gd name="connsiteX5" fmla="*/ 2626182 w 4786436"/>
              <a:gd name="connsiteY5" fmla="*/ 12317 h 5276178"/>
              <a:gd name="connsiteX0" fmla="*/ 2626182 w 4792786"/>
              <a:gd name="connsiteY0" fmla="*/ 0 h 5263861"/>
              <a:gd name="connsiteX1" fmla="*/ 4792786 w 4792786"/>
              <a:gd name="connsiteY1" fmla="*/ 2070483 h 5263861"/>
              <a:gd name="connsiteX2" fmla="*/ 4786117 w 4792786"/>
              <a:gd name="connsiteY2" fmla="*/ 3673785 h 5263861"/>
              <a:gd name="connsiteX3" fmla="*/ 3711989 w 4792786"/>
              <a:gd name="connsiteY3" fmla="*/ 5263861 h 5263861"/>
              <a:gd name="connsiteX4" fmla="*/ 0 w 4792786"/>
              <a:gd name="connsiteY4" fmla="*/ 5262737 h 5263861"/>
              <a:gd name="connsiteX5" fmla="*/ 2626182 w 4792786"/>
              <a:gd name="connsiteY5" fmla="*/ 0 h 5263861"/>
              <a:gd name="connsiteX0" fmla="*/ 4797882 w 4797882"/>
              <a:gd name="connsiteY0" fmla="*/ 0 h 3676361"/>
              <a:gd name="connsiteX1" fmla="*/ 4792786 w 4797882"/>
              <a:gd name="connsiteY1" fmla="*/ 482983 h 3676361"/>
              <a:gd name="connsiteX2" fmla="*/ 4786117 w 4797882"/>
              <a:gd name="connsiteY2" fmla="*/ 2086285 h 3676361"/>
              <a:gd name="connsiteX3" fmla="*/ 3711989 w 4797882"/>
              <a:gd name="connsiteY3" fmla="*/ 3676361 h 3676361"/>
              <a:gd name="connsiteX4" fmla="*/ 0 w 4797882"/>
              <a:gd name="connsiteY4" fmla="*/ 3675237 h 3676361"/>
              <a:gd name="connsiteX5" fmla="*/ 4797882 w 4797882"/>
              <a:gd name="connsiteY5" fmla="*/ 0 h 3676361"/>
              <a:gd name="connsiteX0" fmla="*/ 5513179 w 5513179"/>
              <a:gd name="connsiteY0" fmla="*/ 0 h 3704734"/>
              <a:gd name="connsiteX1" fmla="*/ 5508083 w 5513179"/>
              <a:gd name="connsiteY1" fmla="*/ 482983 h 3704734"/>
              <a:gd name="connsiteX2" fmla="*/ 5501414 w 5513179"/>
              <a:gd name="connsiteY2" fmla="*/ 2086285 h 3704734"/>
              <a:gd name="connsiteX3" fmla="*/ 4427286 w 5513179"/>
              <a:gd name="connsiteY3" fmla="*/ 3676361 h 3704734"/>
              <a:gd name="connsiteX4" fmla="*/ 0 w 5513179"/>
              <a:gd name="connsiteY4" fmla="*/ 3704734 h 3704734"/>
              <a:gd name="connsiteX5" fmla="*/ 5513179 w 5513179"/>
              <a:gd name="connsiteY5" fmla="*/ 0 h 3704734"/>
              <a:gd name="connsiteX0" fmla="*/ 5498431 w 5508235"/>
              <a:gd name="connsiteY0" fmla="*/ 0 h 5150076"/>
              <a:gd name="connsiteX1" fmla="*/ 5508083 w 5508235"/>
              <a:gd name="connsiteY1" fmla="*/ 1928325 h 5150076"/>
              <a:gd name="connsiteX2" fmla="*/ 5501414 w 5508235"/>
              <a:gd name="connsiteY2" fmla="*/ 3531627 h 5150076"/>
              <a:gd name="connsiteX3" fmla="*/ 4427286 w 5508235"/>
              <a:gd name="connsiteY3" fmla="*/ 5121703 h 5150076"/>
              <a:gd name="connsiteX4" fmla="*/ 0 w 5508235"/>
              <a:gd name="connsiteY4" fmla="*/ 5150076 h 5150076"/>
              <a:gd name="connsiteX5" fmla="*/ 5498431 w 5508235"/>
              <a:gd name="connsiteY5" fmla="*/ 0 h 5150076"/>
              <a:gd name="connsiteX0" fmla="*/ 5527927 w 5527927"/>
              <a:gd name="connsiteY0" fmla="*/ 0 h 4479025"/>
              <a:gd name="connsiteX1" fmla="*/ 5508083 w 5527927"/>
              <a:gd name="connsiteY1" fmla="*/ 1257274 h 4479025"/>
              <a:gd name="connsiteX2" fmla="*/ 5501414 w 5527927"/>
              <a:gd name="connsiteY2" fmla="*/ 2860576 h 4479025"/>
              <a:gd name="connsiteX3" fmla="*/ 4427286 w 5527927"/>
              <a:gd name="connsiteY3" fmla="*/ 4450652 h 4479025"/>
              <a:gd name="connsiteX4" fmla="*/ 0 w 5527927"/>
              <a:gd name="connsiteY4" fmla="*/ 4479025 h 4479025"/>
              <a:gd name="connsiteX5" fmla="*/ 5527927 w 5527927"/>
              <a:gd name="connsiteY5" fmla="*/ 0 h 4479025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27286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44621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8235" h="4464277">
                <a:moveTo>
                  <a:pt x="5498431" y="0"/>
                </a:moveTo>
                <a:cubicBezTo>
                  <a:pt x="5496732" y="160994"/>
                  <a:pt x="5509782" y="1081532"/>
                  <a:pt x="5508083" y="1242526"/>
                </a:cubicBezTo>
                <a:cubicBezTo>
                  <a:pt x="5507977" y="2471227"/>
                  <a:pt x="5501520" y="1651796"/>
                  <a:pt x="5501414" y="2880497"/>
                </a:cubicBezTo>
                <a:lnTo>
                  <a:pt x="4444621" y="4435904"/>
                </a:lnTo>
                <a:lnTo>
                  <a:pt x="0" y="4464277"/>
                </a:lnTo>
                <a:lnTo>
                  <a:pt x="5498431" y="0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500345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17">
            <a:extLst>
              <a:ext uri="{FF2B5EF4-FFF2-40B4-BE49-F238E27FC236}">
                <a16:creationId xmlns:a16="http://schemas.microsoft.com/office/drawing/2014/main" id="{E44A0F9B-ABBC-4384-A043-83C91664C6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7276" y="-61661"/>
            <a:ext cx="6016349" cy="5244661"/>
          </a:xfrm>
          <a:custGeom>
            <a:avLst/>
            <a:gdLst>
              <a:gd name="connsiteX0" fmla="*/ 6 w 5995340"/>
              <a:gd name="connsiteY0" fmla="*/ 2036245 h 5330972"/>
              <a:gd name="connsiteX1" fmla="*/ 2997670 w 5995340"/>
              <a:gd name="connsiteY1" fmla="*/ 0 h 5330972"/>
              <a:gd name="connsiteX2" fmla="*/ 5995334 w 5995340"/>
              <a:gd name="connsiteY2" fmla="*/ 2036245 h 5330972"/>
              <a:gd name="connsiteX3" fmla="*/ 4850328 w 5995340"/>
              <a:gd name="connsiteY3" fmla="*/ 5330958 h 5330972"/>
              <a:gd name="connsiteX4" fmla="*/ 1145012 w 5995340"/>
              <a:gd name="connsiteY4" fmla="*/ 5330958 h 5330972"/>
              <a:gd name="connsiteX5" fmla="*/ 6 w 5995340"/>
              <a:gd name="connsiteY5" fmla="*/ 2036245 h 5330972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4850322 w 6089921"/>
              <a:gd name="connsiteY3" fmla="*/ 5344230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5995949 w 6089921"/>
              <a:gd name="connsiteY3" fmla="*/ 835292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407292"/>
              <a:gd name="connsiteX1" fmla="*/ 2997664 w 6089921"/>
              <a:gd name="connsiteY1" fmla="*/ 13272 h 5407292"/>
              <a:gd name="connsiteX2" fmla="*/ 6089921 w 6089921"/>
              <a:gd name="connsiteY2" fmla="*/ 0 h 5407292"/>
              <a:gd name="connsiteX3" fmla="*/ 5995949 w 6089921"/>
              <a:gd name="connsiteY3" fmla="*/ 835292 h 5407292"/>
              <a:gd name="connsiteX4" fmla="*/ 398771 w 6089921"/>
              <a:gd name="connsiteY4" fmla="*/ 5407292 h 5407292"/>
              <a:gd name="connsiteX5" fmla="*/ 0 w 6089921"/>
              <a:gd name="connsiteY5" fmla="*/ 2049517 h 5407292"/>
              <a:gd name="connsiteX0" fmla="*/ 0 w 6100431"/>
              <a:gd name="connsiteY0" fmla="*/ 5255172 h 5407292"/>
              <a:gd name="connsiteX1" fmla="*/ 3008174 w 6100431"/>
              <a:gd name="connsiteY1" fmla="*/ 13272 h 5407292"/>
              <a:gd name="connsiteX2" fmla="*/ 6100431 w 6100431"/>
              <a:gd name="connsiteY2" fmla="*/ 0 h 5407292"/>
              <a:gd name="connsiteX3" fmla="*/ 6006459 w 6100431"/>
              <a:gd name="connsiteY3" fmla="*/ 835292 h 5407292"/>
              <a:gd name="connsiteX4" fmla="*/ 409281 w 6100431"/>
              <a:gd name="connsiteY4" fmla="*/ 5407292 h 5407292"/>
              <a:gd name="connsiteX5" fmla="*/ 0 w 6100431"/>
              <a:gd name="connsiteY5" fmla="*/ 5255172 h 5407292"/>
              <a:gd name="connsiteX0" fmla="*/ 0 w 6100431"/>
              <a:gd name="connsiteY0" fmla="*/ 5294452 h 5446572"/>
              <a:gd name="connsiteX1" fmla="*/ 75788 w 6100431"/>
              <a:gd name="connsiteY1" fmla="*/ 0 h 5446572"/>
              <a:gd name="connsiteX2" fmla="*/ 6100431 w 6100431"/>
              <a:gd name="connsiteY2" fmla="*/ 39280 h 5446572"/>
              <a:gd name="connsiteX3" fmla="*/ 6006459 w 6100431"/>
              <a:gd name="connsiteY3" fmla="*/ 874572 h 5446572"/>
              <a:gd name="connsiteX4" fmla="*/ 409281 w 6100431"/>
              <a:gd name="connsiteY4" fmla="*/ 5446572 h 5446572"/>
              <a:gd name="connsiteX5" fmla="*/ 0 w 6100431"/>
              <a:gd name="connsiteY5" fmla="*/ 5294452 h 5446572"/>
              <a:gd name="connsiteX0" fmla="*/ 0 w 6079411"/>
              <a:gd name="connsiteY0" fmla="*/ 5347003 h 5446572"/>
              <a:gd name="connsiteX1" fmla="*/ 54768 w 6079411"/>
              <a:gd name="connsiteY1" fmla="*/ 0 h 5446572"/>
              <a:gd name="connsiteX2" fmla="*/ 6079411 w 6079411"/>
              <a:gd name="connsiteY2" fmla="*/ 39280 h 5446572"/>
              <a:gd name="connsiteX3" fmla="*/ 5985439 w 6079411"/>
              <a:gd name="connsiteY3" fmla="*/ 874572 h 5446572"/>
              <a:gd name="connsiteX4" fmla="*/ 388261 w 6079411"/>
              <a:gd name="connsiteY4" fmla="*/ 5446572 h 5446572"/>
              <a:gd name="connsiteX5" fmla="*/ 0 w 6079411"/>
              <a:gd name="connsiteY5" fmla="*/ 5347003 h 5446572"/>
              <a:gd name="connsiteX0" fmla="*/ 0 w 6079411"/>
              <a:gd name="connsiteY0" fmla="*/ 5347003 h 5347003"/>
              <a:gd name="connsiteX1" fmla="*/ 54768 w 6079411"/>
              <a:gd name="connsiteY1" fmla="*/ 0 h 5347003"/>
              <a:gd name="connsiteX2" fmla="*/ 6079411 w 6079411"/>
              <a:gd name="connsiteY2" fmla="*/ 39280 h 5347003"/>
              <a:gd name="connsiteX3" fmla="*/ 5985439 w 6079411"/>
              <a:gd name="connsiteY3" fmla="*/ 874572 h 5347003"/>
              <a:gd name="connsiteX4" fmla="*/ 745613 w 6079411"/>
              <a:gd name="connsiteY4" fmla="*/ 5320448 h 5347003"/>
              <a:gd name="connsiteX5" fmla="*/ 0 w 6079411"/>
              <a:gd name="connsiteY5" fmla="*/ 5347003 h 5347003"/>
              <a:gd name="connsiteX0" fmla="*/ 0 w 6100432"/>
              <a:gd name="connsiteY0" fmla="*/ 5304962 h 5320448"/>
              <a:gd name="connsiteX1" fmla="*/ 75789 w 6100432"/>
              <a:gd name="connsiteY1" fmla="*/ 0 h 5320448"/>
              <a:gd name="connsiteX2" fmla="*/ 6100432 w 6100432"/>
              <a:gd name="connsiteY2" fmla="*/ 39280 h 5320448"/>
              <a:gd name="connsiteX3" fmla="*/ 6006460 w 6100432"/>
              <a:gd name="connsiteY3" fmla="*/ 874572 h 5320448"/>
              <a:gd name="connsiteX4" fmla="*/ 766634 w 6100432"/>
              <a:gd name="connsiteY4" fmla="*/ 5320448 h 5320448"/>
              <a:gd name="connsiteX5" fmla="*/ 0 w 6100432"/>
              <a:gd name="connsiteY5" fmla="*/ 5304962 h 5320448"/>
              <a:gd name="connsiteX0" fmla="*/ 0 w 6100432"/>
              <a:gd name="connsiteY0" fmla="*/ 5304962 h 5304962"/>
              <a:gd name="connsiteX1" fmla="*/ 75789 w 6100432"/>
              <a:gd name="connsiteY1" fmla="*/ 0 h 5304962"/>
              <a:gd name="connsiteX2" fmla="*/ 6100432 w 6100432"/>
              <a:gd name="connsiteY2" fmla="*/ 39280 h 5304962"/>
              <a:gd name="connsiteX3" fmla="*/ 6006460 w 6100432"/>
              <a:gd name="connsiteY3" fmla="*/ 874572 h 5304962"/>
              <a:gd name="connsiteX4" fmla="*/ 766634 w 6100432"/>
              <a:gd name="connsiteY4" fmla="*/ 5288917 h 5304962"/>
              <a:gd name="connsiteX5" fmla="*/ 0 w 6100432"/>
              <a:gd name="connsiteY5" fmla="*/ 5304962 h 5304962"/>
              <a:gd name="connsiteX0" fmla="*/ 0 w 6016349"/>
              <a:gd name="connsiteY0" fmla="*/ 5304962 h 5304962"/>
              <a:gd name="connsiteX1" fmla="*/ 75789 w 6016349"/>
              <a:gd name="connsiteY1" fmla="*/ 0 h 5304962"/>
              <a:gd name="connsiteX2" fmla="*/ 6016349 w 6016349"/>
              <a:gd name="connsiteY2" fmla="*/ 49791 h 5304962"/>
              <a:gd name="connsiteX3" fmla="*/ 6006460 w 6016349"/>
              <a:gd name="connsiteY3" fmla="*/ 874572 h 5304962"/>
              <a:gd name="connsiteX4" fmla="*/ 766634 w 6016349"/>
              <a:gd name="connsiteY4" fmla="*/ 5288917 h 5304962"/>
              <a:gd name="connsiteX5" fmla="*/ 0 w 6016349"/>
              <a:gd name="connsiteY5" fmla="*/ 5304962 h 5304962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60 w 6016349"/>
              <a:gd name="connsiteY3" fmla="*/ 8247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23237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44661 h 5244661"/>
              <a:gd name="connsiteX1" fmla="*/ 23237 w 6016349"/>
              <a:gd name="connsiteY1" fmla="*/ 13271 h 5244661"/>
              <a:gd name="connsiteX2" fmla="*/ 6016349 w 6016349"/>
              <a:gd name="connsiteY2" fmla="*/ 0 h 5244661"/>
              <a:gd name="connsiteX3" fmla="*/ 6006459 w 6016349"/>
              <a:gd name="connsiteY3" fmla="*/ 572533 h 5244661"/>
              <a:gd name="connsiteX4" fmla="*/ 840206 w 6016349"/>
              <a:gd name="connsiteY4" fmla="*/ 5239126 h 5244661"/>
              <a:gd name="connsiteX5" fmla="*/ 0 w 6016349"/>
              <a:gd name="connsiteY5" fmla="*/ 5244661 h 524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6349" h="5244661">
                <a:moveTo>
                  <a:pt x="0" y="5244661"/>
                </a:moveTo>
                <a:lnTo>
                  <a:pt x="23237" y="13271"/>
                </a:lnTo>
                <a:lnTo>
                  <a:pt x="6016349" y="0"/>
                </a:lnTo>
                <a:lnTo>
                  <a:pt x="6006459" y="572533"/>
                </a:lnTo>
                <a:lnTo>
                  <a:pt x="840206" y="5239126"/>
                </a:lnTo>
                <a:lnTo>
                  <a:pt x="0" y="5244661"/>
                </a:ln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4" name="Marcador de texto 4">
            <a:extLst>
              <a:ext uri="{FF2B5EF4-FFF2-40B4-BE49-F238E27FC236}">
                <a16:creationId xmlns:a16="http://schemas.microsoft.com/office/drawing/2014/main" id="{F00B98BE-C42C-4FEE-A825-92E1FF337E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posición de imagen 15">
            <a:extLst>
              <a:ext uri="{FF2B5EF4-FFF2-40B4-BE49-F238E27FC236}">
                <a16:creationId xmlns:a16="http://schemas.microsoft.com/office/drawing/2014/main" id="{41951D59-E1B1-4D34-B308-38567A078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74689" y="444044"/>
            <a:ext cx="5309245" cy="4769076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2626182 w 4786436"/>
              <a:gd name="connsiteY0" fmla="*/ 12317 h 5276178"/>
              <a:gd name="connsiteX1" fmla="*/ 4786436 w 4786436"/>
              <a:gd name="connsiteY1" fmla="*/ 0 h 5276178"/>
              <a:gd name="connsiteX2" fmla="*/ 4786117 w 4786436"/>
              <a:gd name="connsiteY2" fmla="*/ 3686102 h 5276178"/>
              <a:gd name="connsiteX3" fmla="*/ 3711989 w 4786436"/>
              <a:gd name="connsiteY3" fmla="*/ 5276178 h 5276178"/>
              <a:gd name="connsiteX4" fmla="*/ 0 w 4786436"/>
              <a:gd name="connsiteY4" fmla="*/ 5275054 h 5276178"/>
              <a:gd name="connsiteX5" fmla="*/ 2626182 w 4786436"/>
              <a:gd name="connsiteY5" fmla="*/ 12317 h 5276178"/>
              <a:gd name="connsiteX0" fmla="*/ 2626182 w 4792786"/>
              <a:gd name="connsiteY0" fmla="*/ 0 h 5263861"/>
              <a:gd name="connsiteX1" fmla="*/ 4792786 w 4792786"/>
              <a:gd name="connsiteY1" fmla="*/ 2070483 h 5263861"/>
              <a:gd name="connsiteX2" fmla="*/ 4786117 w 4792786"/>
              <a:gd name="connsiteY2" fmla="*/ 3673785 h 5263861"/>
              <a:gd name="connsiteX3" fmla="*/ 3711989 w 4792786"/>
              <a:gd name="connsiteY3" fmla="*/ 5263861 h 5263861"/>
              <a:gd name="connsiteX4" fmla="*/ 0 w 4792786"/>
              <a:gd name="connsiteY4" fmla="*/ 5262737 h 5263861"/>
              <a:gd name="connsiteX5" fmla="*/ 2626182 w 4792786"/>
              <a:gd name="connsiteY5" fmla="*/ 0 h 5263861"/>
              <a:gd name="connsiteX0" fmla="*/ 4797882 w 4797882"/>
              <a:gd name="connsiteY0" fmla="*/ 0 h 3676361"/>
              <a:gd name="connsiteX1" fmla="*/ 4792786 w 4797882"/>
              <a:gd name="connsiteY1" fmla="*/ 482983 h 3676361"/>
              <a:gd name="connsiteX2" fmla="*/ 4786117 w 4797882"/>
              <a:gd name="connsiteY2" fmla="*/ 2086285 h 3676361"/>
              <a:gd name="connsiteX3" fmla="*/ 3711989 w 4797882"/>
              <a:gd name="connsiteY3" fmla="*/ 3676361 h 3676361"/>
              <a:gd name="connsiteX4" fmla="*/ 0 w 4797882"/>
              <a:gd name="connsiteY4" fmla="*/ 3675237 h 3676361"/>
              <a:gd name="connsiteX5" fmla="*/ 4797882 w 4797882"/>
              <a:gd name="connsiteY5" fmla="*/ 0 h 3676361"/>
              <a:gd name="connsiteX0" fmla="*/ 5513179 w 5513179"/>
              <a:gd name="connsiteY0" fmla="*/ 0 h 3704734"/>
              <a:gd name="connsiteX1" fmla="*/ 5508083 w 5513179"/>
              <a:gd name="connsiteY1" fmla="*/ 482983 h 3704734"/>
              <a:gd name="connsiteX2" fmla="*/ 5501414 w 5513179"/>
              <a:gd name="connsiteY2" fmla="*/ 2086285 h 3704734"/>
              <a:gd name="connsiteX3" fmla="*/ 4427286 w 5513179"/>
              <a:gd name="connsiteY3" fmla="*/ 3676361 h 3704734"/>
              <a:gd name="connsiteX4" fmla="*/ 0 w 5513179"/>
              <a:gd name="connsiteY4" fmla="*/ 3704734 h 3704734"/>
              <a:gd name="connsiteX5" fmla="*/ 5513179 w 5513179"/>
              <a:gd name="connsiteY5" fmla="*/ 0 h 3704734"/>
              <a:gd name="connsiteX0" fmla="*/ 5498431 w 5508235"/>
              <a:gd name="connsiteY0" fmla="*/ 0 h 5150076"/>
              <a:gd name="connsiteX1" fmla="*/ 5508083 w 5508235"/>
              <a:gd name="connsiteY1" fmla="*/ 1928325 h 5150076"/>
              <a:gd name="connsiteX2" fmla="*/ 5501414 w 5508235"/>
              <a:gd name="connsiteY2" fmla="*/ 3531627 h 5150076"/>
              <a:gd name="connsiteX3" fmla="*/ 4427286 w 5508235"/>
              <a:gd name="connsiteY3" fmla="*/ 5121703 h 5150076"/>
              <a:gd name="connsiteX4" fmla="*/ 0 w 5508235"/>
              <a:gd name="connsiteY4" fmla="*/ 5150076 h 5150076"/>
              <a:gd name="connsiteX5" fmla="*/ 5498431 w 5508235"/>
              <a:gd name="connsiteY5" fmla="*/ 0 h 5150076"/>
              <a:gd name="connsiteX0" fmla="*/ 5527927 w 5527927"/>
              <a:gd name="connsiteY0" fmla="*/ 0 h 4479025"/>
              <a:gd name="connsiteX1" fmla="*/ 5508083 w 5527927"/>
              <a:gd name="connsiteY1" fmla="*/ 1257274 h 4479025"/>
              <a:gd name="connsiteX2" fmla="*/ 5501414 w 5527927"/>
              <a:gd name="connsiteY2" fmla="*/ 2860576 h 4479025"/>
              <a:gd name="connsiteX3" fmla="*/ 4427286 w 5527927"/>
              <a:gd name="connsiteY3" fmla="*/ 4450652 h 4479025"/>
              <a:gd name="connsiteX4" fmla="*/ 0 w 5527927"/>
              <a:gd name="connsiteY4" fmla="*/ 4479025 h 4479025"/>
              <a:gd name="connsiteX5" fmla="*/ 5527927 w 5527927"/>
              <a:gd name="connsiteY5" fmla="*/ 0 h 4479025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27286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44621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298735 w 5308539"/>
              <a:gd name="connsiteY0" fmla="*/ 0 h 4453766"/>
              <a:gd name="connsiteX1" fmla="*/ 5308387 w 5308539"/>
              <a:gd name="connsiteY1" fmla="*/ 1242526 h 4453766"/>
              <a:gd name="connsiteX2" fmla="*/ 5301718 w 5308539"/>
              <a:gd name="connsiteY2" fmla="*/ 2880497 h 4453766"/>
              <a:gd name="connsiteX3" fmla="*/ 4244925 w 5308539"/>
              <a:gd name="connsiteY3" fmla="*/ 4435904 h 4453766"/>
              <a:gd name="connsiteX4" fmla="*/ 0 w 5308539"/>
              <a:gd name="connsiteY4" fmla="*/ 4453766 h 4453766"/>
              <a:gd name="connsiteX5" fmla="*/ 5298735 w 5308539"/>
              <a:gd name="connsiteY5" fmla="*/ 0 h 445376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4244925 w 5309245"/>
              <a:gd name="connsiteY3" fmla="*/ 4751214 h 4769076"/>
              <a:gd name="connsiteX4" fmla="*/ 0 w 5309245"/>
              <a:gd name="connsiteY4" fmla="*/ 4769076 h 4769076"/>
              <a:gd name="connsiteX5" fmla="*/ 5309245 w 5309245"/>
              <a:gd name="connsiteY5" fmla="*/ 0 h 47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9245" h="4769076">
                <a:moveTo>
                  <a:pt x="5309245" y="0"/>
                </a:moveTo>
                <a:cubicBezTo>
                  <a:pt x="5307546" y="160994"/>
                  <a:pt x="5310086" y="1396842"/>
                  <a:pt x="5308387" y="1557836"/>
                </a:cubicBezTo>
                <a:cubicBezTo>
                  <a:pt x="5308281" y="2786537"/>
                  <a:pt x="5301824" y="1967106"/>
                  <a:pt x="5301718" y="3195807"/>
                </a:cubicBezTo>
                <a:lnTo>
                  <a:pt x="4244925" y="4751214"/>
                </a:lnTo>
                <a:lnTo>
                  <a:pt x="0" y="4769076"/>
                </a:lnTo>
                <a:cubicBezTo>
                  <a:pt x="1832810" y="3280984"/>
                  <a:pt x="3476435" y="1488092"/>
                  <a:pt x="5309245" y="0"/>
                </a:cubicBez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B5B4CC02-04E8-4533-B914-13FE04130F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2843737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E5A39A42-B2E1-4225-8F77-BBFB3370C2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2843736" cy="215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246743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1">
            <a:extLst>
              <a:ext uri="{FF2B5EF4-FFF2-40B4-BE49-F238E27FC236}">
                <a16:creationId xmlns:a16="http://schemas.microsoft.com/office/drawing/2014/main" id="{69B7DF36-B145-47B6-A9DC-D8B264B41A93}"/>
              </a:ext>
            </a:extLst>
          </p:cNvPr>
          <p:cNvSpPr/>
          <p:nvPr userDrawn="1"/>
        </p:nvSpPr>
        <p:spPr>
          <a:xfrm>
            <a:off x="3186365" y="4043009"/>
            <a:ext cx="5410678" cy="1118247"/>
          </a:xfrm>
          <a:custGeom>
            <a:avLst/>
            <a:gdLst>
              <a:gd name="connsiteX0" fmla="*/ 0 w 6756625"/>
              <a:gd name="connsiteY0" fmla="*/ 0 h 987425"/>
              <a:gd name="connsiteX1" fmla="*/ 6756625 w 6756625"/>
              <a:gd name="connsiteY1" fmla="*/ 0 h 987425"/>
              <a:gd name="connsiteX2" fmla="*/ 6756625 w 6756625"/>
              <a:gd name="connsiteY2" fmla="*/ 987425 h 987425"/>
              <a:gd name="connsiteX3" fmla="*/ 0 w 6756625"/>
              <a:gd name="connsiteY3" fmla="*/ 987425 h 987425"/>
              <a:gd name="connsiteX4" fmla="*/ 0 w 6756625"/>
              <a:gd name="connsiteY4" fmla="*/ 0 h 987425"/>
              <a:gd name="connsiteX0" fmla="*/ 412750 w 6756625"/>
              <a:gd name="connsiteY0" fmla="*/ 38100 h 987425"/>
              <a:gd name="connsiteX1" fmla="*/ 6756625 w 6756625"/>
              <a:gd name="connsiteY1" fmla="*/ 0 h 987425"/>
              <a:gd name="connsiteX2" fmla="*/ 6756625 w 6756625"/>
              <a:gd name="connsiteY2" fmla="*/ 987425 h 987425"/>
              <a:gd name="connsiteX3" fmla="*/ 0 w 6756625"/>
              <a:gd name="connsiteY3" fmla="*/ 987425 h 987425"/>
              <a:gd name="connsiteX4" fmla="*/ 412750 w 6756625"/>
              <a:gd name="connsiteY4" fmla="*/ 38100 h 987425"/>
              <a:gd name="connsiteX0" fmla="*/ 412750 w 6756625"/>
              <a:gd name="connsiteY0" fmla="*/ 0 h 949325"/>
              <a:gd name="connsiteX1" fmla="*/ 6756625 w 6756625"/>
              <a:gd name="connsiteY1" fmla="*/ 349250 h 949325"/>
              <a:gd name="connsiteX2" fmla="*/ 6756625 w 6756625"/>
              <a:gd name="connsiteY2" fmla="*/ 949325 h 949325"/>
              <a:gd name="connsiteX3" fmla="*/ 0 w 6756625"/>
              <a:gd name="connsiteY3" fmla="*/ 949325 h 949325"/>
              <a:gd name="connsiteX4" fmla="*/ 412750 w 6756625"/>
              <a:gd name="connsiteY4" fmla="*/ 0 h 949325"/>
              <a:gd name="connsiteX0" fmla="*/ 495300 w 6756625"/>
              <a:gd name="connsiteY0" fmla="*/ 0 h 1127125"/>
              <a:gd name="connsiteX1" fmla="*/ 6756625 w 6756625"/>
              <a:gd name="connsiteY1" fmla="*/ 527050 h 1127125"/>
              <a:gd name="connsiteX2" fmla="*/ 6756625 w 6756625"/>
              <a:gd name="connsiteY2" fmla="*/ 1127125 h 1127125"/>
              <a:gd name="connsiteX3" fmla="*/ 0 w 6756625"/>
              <a:gd name="connsiteY3" fmla="*/ 1127125 h 1127125"/>
              <a:gd name="connsiteX4" fmla="*/ 495300 w 6756625"/>
              <a:gd name="connsiteY4" fmla="*/ 0 h 1127125"/>
              <a:gd name="connsiteX0" fmla="*/ 495300 w 6756625"/>
              <a:gd name="connsiteY0" fmla="*/ 0 h 1127125"/>
              <a:gd name="connsiteX1" fmla="*/ 6209668 w 6756625"/>
              <a:gd name="connsiteY1" fmla="*/ 479366 h 1127125"/>
              <a:gd name="connsiteX2" fmla="*/ 6756625 w 6756625"/>
              <a:gd name="connsiteY2" fmla="*/ 1127125 h 1127125"/>
              <a:gd name="connsiteX3" fmla="*/ 0 w 6756625"/>
              <a:gd name="connsiteY3" fmla="*/ 1127125 h 1127125"/>
              <a:gd name="connsiteX4" fmla="*/ 495300 w 6756625"/>
              <a:gd name="connsiteY4" fmla="*/ 0 h 1127125"/>
              <a:gd name="connsiteX0" fmla="*/ 495300 w 6209668"/>
              <a:gd name="connsiteY0" fmla="*/ 0 h 1141150"/>
              <a:gd name="connsiteX1" fmla="*/ 6209668 w 6209668"/>
              <a:gd name="connsiteY1" fmla="*/ 479366 h 1141150"/>
              <a:gd name="connsiteX2" fmla="*/ 5763688 w 6209668"/>
              <a:gd name="connsiteY2" fmla="*/ 1141150 h 1141150"/>
              <a:gd name="connsiteX3" fmla="*/ 0 w 6209668"/>
              <a:gd name="connsiteY3" fmla="*/ 1127125 h 1141150"/>
              <a:gd name="connsiteX4" fmla="*/ 495300 w 6209668"/>
              <a:gd name="connsiteY4" fmla="*/ 0 h 1141150"/>
              <a:gd name="connsiteX0" fmla="*/ 806018 w 6209668"/>
              <a:gd name="connsiteY0" fmla="*/ 0 h 1114517"/>
              <a:gd name="connsiteX1" fmla="*/ 6209668 w 6209668"/>
              <a:gd name="connsiteY1" fmla="*/ 452733 h 1114517"/>
              <a:gd name="connsiteX2" fmla="*/ 5763688 w 6209668"/>
              <a:gd name="connsiteY2" fmla="*/ 1114517 h 1114517"/>
              <a:gd name="connsiteX3" fmla="*/ 0 w 6209668"/>
              <a:gd name="connsiteY3" fmla="*/ 1100492 h 1114517"/>
              <a:gd name="connsiteX4" fmla="*/ 806018 w 6209668"/>
              <a:gd name="connsiteY4" fmla="*/ 0 h 1114517"/>
              <a:gd name="connsiteX0" fmla="*/ 7028 w 5410678"/>
              <a:gd name="connsiteY0" fmla="*/ 0 h 1118247"/>
              <a:gd name="connsiteX1" fmla="*/ 5410678 w 5410678"/>
              <a:gd name="connsiteY1" fmla="*/ 452733 h 1118247"/>
              <a:gd name="connsiteX2" fmla="*/ 4964698 w 5410678"/>
              <a:gd name="connsiteY2" fmla="*/ 1114517 h 1118247"/>
              <a:gd name="connsiteX3" fmla="*/ 0 w 5410678"/>
              <a:gd name="connsiteY3" fmla="*/ 1118247 h 1118247"/>
              <a:gd name="connsiteX4" fmla="*/ 7028 w 5410678"/>
              <a:gd name="connsiteY4" fmla="*/ 0 h 111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0678" h="1118247">
                <a:moveTo>
                  <a:pt x="7028" y="0"/>
                </a:moveTo>
                <a:lnTo>
                  <a:pt x="5410678" y="452733"/>
                </a:lnTo>
                <a:lnTo>
                  <a:pt x="4964698" y="1114517"/>
                </a:lnTo>
                <a:lnTo>
                  <a:pt x="0" y="1118247"/>
                </a:lnTo>
                <a:cubicBezTo>
                  <a:pt x="2343" y="745498"/>
                  <a:pt x="4685" y="372749"/>
                  <a:pt x="7028" y="0"/>
                </a:cubicBez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93196" y="-61661"/>
            <a:ext cx="6010430" cy="4277379"/>
          </a:xfrm>
          <a:custGeom>
            <a:avLst/>
            <a:gdLst>
              <a:gd name="connsiteX0" fmla="*/ 6 w 5995340"/>
              <a:gd name="connsiteY0" fmla="*/ 2036245 h 5330972"/>
              <a:gd name="connsiteX1" fmla="*/ 2997670 w 5995340"/>
              <a:gd name="connsiteY1" fmla="*/ 0 h 5330972"/>
              <a:gd name="connsiteX2" fmla="*/ 5995334 w 5995340"/>
              <a:gd name="connsiteY2" fmla="*/ 2036245 h 5330972"/>
              <a:gd name="connsiteX3" fmla="*/ 4850328 w 5995340"/>
              <a:gd name="connsiteY3" fmla="*/ 5330958 h 5330972"/>
              <a:gd name="connsiteX4" fmla="*/ 1145012 w 5995340"/>
              <a:gd name="connsiteY4" fmla="*/ 5330958 h 5330972"/>
              <a:gd name="connsiteX5" fmla="*/ 6 w 5995340"/>
              <a:gd name="connsiteY5" fmla="*/ 2036245 h 5330972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4850322 w 6089921"/>
              <a:gd name="connsiteY3" fmla="*/ 5344230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5995949 w 6089921"/>
              <a:gd name="connsiteY3" fmla="*/ 835292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407292"/>
              <a:gd name="connsiteX1" fmla="*/ 2997664 w 6089921"/>
              <a:gd name="connsiteY1" fmla="*/ 13272 h 5407292"/>
              <a:gd name="connsiteX2" fmla="*/ 6089921 w 6089921"/>
              <a:gd name="connsiteY2" fmla="*/ 0 h 5407292"/>
              <a:gd name="connsiteX3" fmla="*/ 5995949 w 6089921"/>
              <a:gd name="connsiteY3" fmla="*/ 835292 h 5407292"/>
              <a:gd name="connsiteX4" fmla="*/ 398771 w 6089921"/>
              <a:gd name="connsiteY4" fmla="*/ 5407292 h 5407292"/>
              <a:gd name="connsiteX5" fmla="*/ 0 w 6089921"/>
              <a:gd name="connsiteY5" fmla="*/ 2049517 h 5407292"/>
              <a:gd name="connsiteX0" fmla="*/ 0 w 6100431"/>
              <a:gd name="connsiteY0" fmla="*/ 5255172 h 5407292"/>
              <a:gd name="connsiteX1" fmla="*/ 3008174 w 6100431"/>
              <a:gd name="connsiteY1" fmla="*/ 13272 h 5407292"/>
              <a:gd name="connsiteX2" fmla="*/ 6100431 w 6100431"/>
              <a:gd name="connsiteY2" fmla="*/ 0 h 5407292"/>
              <a:gd name="connsiteX3" fmla="*/ 6006459 w 6100431"/>
              <a:gd name="connsiteY3" fmla="*/ 835292 h 5407292"/>
              <a:gd name="connsiteX4" fmla="*/ 409281 w 6100431"/>
              <a:gd name="connsiteY4" fmla="*/ 5407292 h 5407292"/>
              <a:gd name="connsiteX5" fmla="*/ 0 w 6100431"/>
              <a:gd name="connsiteY5" fmla="*/ 5255172 h 5407292"/>
              <a:gd name="connsiteX0" fmla="*/ 0 w 6100431"/>
              <a:gd name="connsiteY0" fmla="*/ 5294452 h 5446572"/>
              <a:gd name="connsiteX1" fmla="*/ 75788 w 6100431"/>
              <a:gd name="connsiteY1" fmla="*/ 0 h 5446572"/>
              <a:gd name="connsiteX2" fmla="*/ 6100431 w 6100431"/>
              <a:gd name="connsiteY2" fmla="*/ 39280 h 5446572"/>
              <a:gd name="connsiteX3" fmla="*/ 6006459 w 6100431"/>
              <a:gd name="connsiteY3" fmla="*/ 874572 h 5446572"/>
              <a:gd name="connsiteX4" fmla="*/ 409281 w 6100431"/>
              <a:gd name="connsiteY4" fmla="*/ 5446572 h 5446572"/>
              <a:gd name="connsiteX5" fmla="*/ 0 w 6100431"/>
              <a:gd name="connsiteY5" fmla="*/ 5294452 h 5446572"/>
              <a:gd name="connsiteX0" fmla="*/ 0 w 6079411"/>
              <a:gd name="connsiteY0" fmla="*/ 5347003 h 5446572"/>
              <a:gd name="connsiteX1" fmla="*/ 54768 w 6079411"/>
              <a:gd name="connsiteY1" fmla="*/ 0 h 5446572"/>
              <a:gd name="connsiteX2" fmla="*/ 6079411 w 6079411"/>
              <a:gd name="connsiteY2" fmla="*/ 39280 h 5446572"/>
              <a:gd name="connsiteX3" fmla="*/ 5985439 w 6079411"/>
              <a:gd name="connsiteY3" fmla="*/ 874572 h 5446572"/>
              <a:gd name="connsiteX4" fmla="*/ 388261 w 6079411"/>
              <a:gd name="connsiteY4" fmla="*/ 5446572 h 5446572"/>
              <a:gd name="connsiteX5" fmla="*/ 0 w 6079411"/>
              <a:gd name="connsiteY5" fmla="*/ 5347003 h 5446572"/>
              <a:gd name="connsiteX0" fmla="*/ 0 w 6079411"/>
              <a:gd name="connsiteY0" fmla="*/ 5347003 h 5347003"/>
              <a:gd name="connsiteX1" fmla="*/ 54768 w 6079411"/>
              <a:gd name="connsiteY1" fmla="*/ 0 h 5347003"/>
              <a:gd name="connsiteX2" fmla="*/ 6079411 w 6079411"/>
              <a:gd name="connsiteY2" fmla="*/ 39280 h 5347003"/>
              <a:gd name="connsiteX3" fmla="*/ 5985439 w 6079411"/>
              <a:gd name="connsiteY3" fmla="*/ 874572 h 5347003"/>
              <a:gd name="connsiteX4" fmla="*/ 745613 w 6079411"/>
              <a:gd name="connsiteY4" fmla="*/ 5320448 h 5347003"/>
              <a:gd name="connsiteX5" fmla="*/ 0 w 6079411"/>
              <a:gd name="connsiteY5" fmla="*/ 5347003 h 5347003"/>
              <a:gd name="connsiteX0" fmla="*/ 0 w 6100432"/>
              <a:gd name="connsiteY0" fmla="*/ 5304962 h 5320448"/>
              <a:gd name="connsiteX1" fmla="*/ 75789 w 6100432"/>
              <a:gd name="connsiteY1" fmla="*/ 0 h 5320448"/>
              <a:gd name="connsiteX2" fmla="*/ 6100432 w 6100432"/>
              <a:gd name="connsiteY2" fmla="*/ 39280 h 5320448"/>
              <a:gd name="connsiteX3" fmla="*/ 6006460 w 6100432"/>
              <a:gd name="connsiteY3" fmla="*/ 874572 h 5320448"/>
              <a:gd name="connsiteX4" fmla="*/ 766634 w 6100432"/>
              <a:gd name="connsiteY4" fmla="*/ 5320448 h 5320448"/>
              <a:gd name="connsiteX5" fmla="*/ 0 w 6100432"/>
              <a:gd name="connsiteY5" fmla="*/ 5304962 h 5320448"/>
              <a:gd name="connsiteX0" fmla="*/ 0 w 6100432"/>
              <a:gd name="connsiteY0" fmla="*/ 5304962 h 5304962"/>
              <a:gd name="connsiteX1" fmla="*/ 75789 w 6100432"/>
              <a:gd name="connsiteY1" fmla="*/ 0 h 5304962"/>
              <a:gd name="connsiteX2" fmla="*/ 6100432 w 6100432"/>
              <a:gd name="connsiteY2" fmla="*/ 39280 h 5304962"/>
              <a:gd name="connsiteX3" fmla="*/ 6006460 w 6100432"/>
              <a:gd name="connsiteY3" fmla="*/ 874572 h 5304962"/>
              <a:gd name="connsiteX4" fmla="*/ 766634 w 6100432"/>
              <a:gd name="connsiteY4" fmla="*/ 5288917 h 5304962"/>
              <a:gd name="connsiteX5" fmla="*/ 0 w 6100432"/>
              <a:gd name="connsiteY5" fmla="*/ 5304962 h 5304962"/>
              <a:gd name="connsiteX0" fmla="*/ 0 w 6016349"/>
              <a:gd name="connsiteY0" fmla="*/ 5304962 h 5304962"/>
              <a:gd name="connsiteX1" fmla="*/ 75789 w 6016349"/>
              <a:gd name="connsiteY1" fmla="*/ 0 h 5304962"/>
              <a:gd name="connsiteX2" fmla="*/ 6016349 w 6016349"/>
              <a:gd name="connsiteY2" fmla="*/ 49791 h 5304962"/>
              <a:gd name="connsiteX3" fmla="*/ 6006460 w 6016349"/>
              <a:gd name="connsiteY3" fmla="*/ 874572 h 5304962"/>
              <a:gd name="connsiteX4" fmla="*/ 766634 w 6016349"/>
              <a:gd name="connsiteY4" fmla="*/ 5288917 h 5304962"/>
              <a:gd name="connsiteX5" fmla="*/ 0 w 6016349"/>
              <a:gd name="connsiteY5" fmla="*/ 5304962 h 5304962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60 w 6016349"/>
              <a:gd name="connsiteY3" fmla="*/ 8247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23237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44661 h 5244661"/>
              <a:gd name="connsiteX1" fmla="*/ 23237 w 6016349"/>
              <a:gd name="connsiteY1" fmla="*/ 13271 h 5244661"/>
              <a:gd name="connsiteX2" fmla="*/ 6016349 w 6016349"/>
              <a:gd name="connsiteY2" fmla="*/ 0 h 5244661"/>
              <a:gd name="connsiteX3" fmla="*/ 6006459 w 6016349"/>
              <a:gd name="connsiteY3" fmla="*/ 572533 h 5244661"/>
              <a:gd name="connsiteX4" fmla="*/ 840206 w 6016349"/>
              <a:gd name="connsiteY4" fmla="*/ 5239126 h 5244661"/>
              <a:gd name="connsiteX5" fmla="*/ 0 w 6016349"/>
              <a:gd name="connsiteY5" fmla="*/ 5244661 h 5244661"/>
              <a:gd name="connsiteX0" fmla="*/ 0 w 6016349"/>
              <a:gd name="connsiteY0" fmla="*/ 5244661 h 5244661"/>
              <a:gd name="connsiteX1" fmla="*/ 23237 w 6016349"/>
              <a:gd name="connsiteY1" fmla="*/ 13271 h 5244661"/>
              <a:gd name="connsiteX2" fmla="*/ 6016349 w 6016349"/>
              <a:gd name="connsiteY2" fmla="*/ 0 h 5244661"/>
              <a:gd name="connsiteX3" fmla="*/ 6006459 w 6016349"/>
              <a:gd name="connsiteY3" fmla="*/ 572533 h 5244661"/>
              <a:gd name="connsiteX4" fmla="*/ 1920323 w 6016349"/>
              <a:gd name="connsiteY4" fmla="*/ 4265542 h 5244661"/>
              <a:gd name="connsiteX5" fmla="*/ 0 w 6016349"/>
              <a:gd name="connsiteY5" fmla="*/ 5244661 h 5244661"/>
              <a:gd name="connsiteX0" fmla="*/ 0 w 6010430"/>
              <a:gd name="connsiteY0" fmla="*/ 4120156 h 4265542"/>
              <a:gd name="connsiteX1" fmla="*/ 17318 w 6010430"/>
              <a:gd name="connsiteY1" fmla="*/ 13271 h 4265542"/>
              <a:gd name="connsiteX2" fmla="*/ 6010430 w 6010430"/>
              <a:gd name="connsiteY2" fmla="*/ 0 h 4265542"/>
              <a:gd name="connsiteX3" fmla="*/ 6000540 w 6010430"/>
              <a:gd name="connsiteY3" fmla="*/ 572533 h 4265542"/>
              <a:gd name="connsiteX4" fmla="*/ 1914404 w 6010430"/>
              <a:gd name="connsiteY4" fmla="*/ 4265542 h 4265542"/>
              <a:gd name="connsiteX5" fmla="*/ 0 w 6010430"/>
              <a:gd name="connsiteY5" fmla="*/ 4120156 h 4265542"/>
              <a:gd name="connsiteX0" fmla="*/ 0 w 6010430"/>
              <a:gd name="connsiteY0" fmla="*/ 4120156 h 4277379"/>
              <a:gd name="connsiteX1" fmla="*/ 17318 w 6010430"/>
              <a:gd name="connsiteY1" fmla="*/ 13271 h 4277379"/>
              <a:gd name="connsiteX2" fmla="*/ 6010430 w 6010430"/>
              <a:gd name="connsiteY2" fmla="*/ 0 h 4277379"/>
              <a:gd name="connsiteX3" fmla="*/ 6000540 w 6010430"/>
              <a:gd name="connsiteY3" fmla="*/ 572533 h 4277379"/>
              <a:gd name="connsiteX4" fmla="*/ 1905526 w 6010430"/>
              <a:gd name="connsiteY4" fmla="*/ 4277379 h 4277379"/>
              <a:gd name="connsiteX5" fmla="*/ 0 w 6010430"/>
              <a:gd name="connsiteY5" fmla="*/ 4120156 h 427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0430" h="4277379">
                <a:moveTo>
                  <a:pt x="0" y="4120156"/>
                </a:moveTo>
                <a:cubicBezTo>
                  <a:pt x="5773" y="2751194"/>
                  <a:pt x="11545" y="1382233"/>
                  <a:pt x="17318" y="13271"/>
                </a:cubicBezTo>
                <a:lnTo>
                  <a:pt x="6010430" y="0"/>
                </a:lnTo>
                <a:lnTo>
                  <a:pt x="6000540" y="572533"/>
                </a:lnTo>
                <a:lnTo>
                  <a:pt x="1905526" y="4277379"/>
                </a:lnTo>
                <a:lnTo>
                  <a:pt x="0" y="4120156"/>
                </a:ln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76134" y="444044"/>
            <a:ext cx="4107801" cy="4056934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2626182 w 4786436"/>
              <a:gd name="connsiteY0" fmla="*/ 12317 h 5276178"/>
              <a:gd name="connsiteX1" fmla="*/ 4786436 w 4786436"/>
              <a:gd name="connsiteY1" fmla="*/ 0 h 5276178"/>
              <a:gd name="connsiteX2" fmla="*/ 4786117 w 4786436"/>
              <a:gd name="connsiteY2" fmla="*/ 3686102 h 5276178"/>
              <a:gd name="connsiteX3" fmla="*/ 3711989 w 4786436"/>
              <a:gd name="connsiteY3" fmla="*/ 5276178 h 5276178"/>
              <a:gd name="connsiteX4" fmla="*/ 0 w 4786436"/>
              <a:gd name="connsiteY4" fmla="*/ 5275054 h 5276178"/>
              <a:gd name="connsiteX5" fmla="*/ 2626182 w 4786436"/>
              <a:gd name="connsiteY5" fmla="*/ 12317 h 5276178"/>
              <a:gd name="connsiteX0" fmla="*/ 2626182 w 4792786"/>
              <a:gd name="connsiteY0" fmla="*/ 0 h 5263861"/>
              <a:gd name="connsiteX1" fmla="*/ 4792786 w 4792786"/>
              <a:gd name="connsiteY1" fmla="*/ 2070483 h 5263861"/>
              <a:gd name="connsiteX2" fmla="*/ 4786117 w 4792786"/>
              <a:gd name="connsiteY2" fmla="*/ 3673785 h 5263861"/>
              <a:gd name="connsiteX3" fmla="*/ 3711989 w 4792786"/>
              <a:gd name="connsiteY3" fmla="*/ 5263861 h 5263861"/>
              <a:gd name="connsiteX4" fmla="*/ 0 w 4792786"/>
              <a:gd name="connsiteY4" fmla="*/ 5262737 h 5263861"/>
              <a:gd name="connsiteX5" fmla="*/ 2626182 w 4792786"/>
              <a:gd name="connsiteY5" fmla="*/ 0 h 5263861"/>
              <a:gd name="connsiteX0" fmla="*/ 4797882 w 4797882"/>
              <a:gd name="connsiteY0" fmla="*/ 0 h 3676361"/>
              <a:gd name="connsiteX1" fmla="*/ 4792786 w 4797882"/>
              <a:gd name="connsiteY1" fmla="*/ 482983 h 3676361"/>
              <a:gd name="connsiteX2" fmla="*/ 4786117 w 4797882"/>
              <a:gd name="connsiteY2" fmla="*/ 2086285 h 3676361"/>
              <a:gd name="connsiteX3" fmla="*/ 3711989 w 4797882"/>
              <a:gd name="connsiteY3" fmla="*/ 3676361 h 3676361"/>
              <a:gd name="connsiteX4" fmla="*/ 0 w 4797882"/>
              <a:gd name="connsiteY4" fmla="*/ 3675237 h 3676361"/>
              <a:gd name="connsiteX5" fmla="*/ 4797882 w 4797882"/>
              <a:gd name="connsiteY5" fmla="*/ 0 h 3676361"/>
              <a:gd name="connsiteX0" fmla="*/ 5513179 w 5513179"/>
              <a:gd name="connsiteY0" fmla="*/ 0 h 3704734"/>
              <a:gd name="connsiteX1" fmla="*/ 5508083 w 5513179"/>
              <a:gd name="connsiteY1" fmla="*/ 482983 h 3704734"/>
              <a:gd name="connsiteX2" fmla="*/ 5501414 w 5513179"/>
              <a:gd name="connsiteY2" fmla="*/ 2086285 h 3704734"/>
              <a:gd name="connsiteX3" fmla="*/ 4427286 w 5513179"/>
              <a:gd name="connsiteY3" fmla="*/ 3676361 h 3704734"/>
              <a:gd name="connsiteX4" fmla="*/ 0 w 5513179"/>
              <a:gd name="connsiteY4" fmla="*/ 3704734 h 3704734"/>
              <a:gd name="connsiteX5" fmla="*/ 5513179 w 5513179"/>
              <a:gd name="connsiteY5" fmla="*/ 0 h 3704734"/>
              <a:gd name="connsiteX0" fmla="*/ 5498431 w 5508235"/>
              <a:gd name="connsiteY0" fmla="*/ 0 h 5150076"/>
              <a:gd name="connsiteX1" fmla="*/ 5508083 w 5508235"/>
              <a:gd name="connsiteY1" fmla="*/ 1928325 h 5150076"/>
              <a:gd name="connsiteX2" fmla="*/ 5501414 w 5508235"/>
              <a:gd name="connsiteY2" fmla="*/ 3531627 h 5150076"/>
              <a:gd name="connsiteX3" fmla="*/ 4427286 w 5508235"/>
              <a:gd name="connsiteY3" fmla="*/ 5121703 h 5150076"/>
              <a:gd name="connsiteX4" fmla="*/ 0 w 5508235"/>
              <a:gd name="connsiteY4" fmla="*/ 5150076 h 5150076"/>
              <a:gd name="connsiteX5" fmla="*/ 5498431 w 5508235"/>
              <a:gd name="connsiteY5" fmla="*/ 0 h 5150076"/>
              <a:gd name="connsiteX0" fmla="*/ 5527927 w 5527927"/>
              <a:gd name="connsiteY0" fmla="*/ 0 h 4479025"/>
              <a:gd name="connsiteX1" fmla="*/ 5508083 w 5527927"/>
              <a:gd name="connsiteY1" fmla="*/ 1257274 h 4479025"/>
              <a:gd name="connsiteX2" fmla="*/ 5501414 w 5527927"/>
              <a:gd name="connsiteY2" fmla="*/ 2860576 h 4479025"/>
              <a:gd name="connsiteX3" fmla="*/ 4427286 w 5527927"/>
              <a:gd name="connsiteY3" fmla="*/ 4450652 h 4479025"/>
              <a:gd name="connsiteX4" fmla="*/ 0 w 5527927"/>
              <a:gd name="connsiteY4" fmla="*/ 4479025 h 4479025"/>
              <a:gd name="connsiteX5" fmla="*/ 5527927 w 5527927"/>
              <a:gd name="connsiteY5" fmla="*/ 0 h 4479025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27286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44621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298735 w 5308539"/>
              <a:gd name="connsiteY0" fmla="*/ 0 h 4453766"/>
              <a:gd name="connsiteX1" fmla="*/ 5308387 w 5308539"/>
              <a:gd name="connsiteY1" fmla="*/ 1242526 h 4453766"/>
              <a:gd name="connsiteX2" fmla="*/ 5301718 w 5308539"/>
              <a:gd name="connsiteY2" fmla="*/ 2880497 h 4453766"/>
              <a:gd name="connsiteX3" fmla="*/ 4244925 w 5308539"/>
              <a:gd name="connsiteY3" fmla="*/ 4435904 h 4453766"/>
              <a:gd name="connsiteX4" fmla="*/ 0 w 5308539"/>
              <a:gd name="connsiteY4" fmla="*/ 4453766 h 4453766"/>
              <a:gd name="connsiteX5" fmla="*/ 5298735 w 5308539"/>
              <a:gd name="connsiteY5" fmla="*/ 0 h 445376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4244925 w 5309245"/>
              <a:gd name="connsiteY3" fmla="*/ 4751214 h 4769076"/>
              <a:gd name="connsiteX4" fmla="*/ 0 w 5309245"/>
              <a:gd name="connsiteY4" fmla="*/ 4769076 h 4769076"/>
              <a:gd name="connsiteX5" fmla="*/ 5309245 w 5309245"/>
              <a:gd name="connsiteY5" fmla="*/ 0 h 476907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0 w 5309245"/>
              <a:gd name="connsiteY3" fmla="*/ 4769076 h 4769076"/>
              <a:gd name="connsiteX4" fmla="*/ 5309245 w 5309245"/>
              <a:gd name="connsiteY4" fmla="*/ 0 h 476907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3985008 w 5309245"/>
              <a:gd name="connsiteY3" fmla="*/ 3577540 h 4769076"/>
              <a:gd name="connsiteX4" fmla="*/ 0 w 5309245"/>
              <a:gd name="connsiteY4" fmla="*/ 4769076 h 4769076"/>
              <a:gd name="connsiteX5" fmla="*/ 5309245 w 5309245"/>
              <a:gd name="connsiteY5" fmla="*/ 0 h 476907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4710018 w 5309245"/>
              <a:gd name="connsiteY3" fmla="*/ 4056934 h 4769076"/>
              <a:gd name="connsiteX4" fmla="*/ 0 w 5309245"/>
              <a:gd name="connsiteY4" fmla="*/ 4769076 h 4769076"/>
              <a:gd name="connsiteX5" fmla="*/ 5309245 w 5309245"/>
              <a:gd name="connsiteY5" fmla="*/ 0 h 4769076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1533 w 4110760"/>
              <a:gd name="connsiteY3" fmla="*/ 4056934 h 4056934"/>
              <a:gd name="connsiteX4" fmla="*/ 0 w 4110760"/>
              <a:gd name="connsiteY4" fmla="*/ 3765900 h 4056934"/>
              <a:gd name="connsiteX5" fmla="*/ 4110760 w 4110760"/>
              <a:gd name="connsiteY5" fmla="*/ 0 h 4056934"/>
              <a:gd name="connsiteX0" fmla="*/ 4110760 w 4110760"/>
              <a:gd name="connsiteY0" fmla="*/ 0 h 4148670"/>
              <a:gd name="connsiteX1" fmla="*/ 4109902 w 4110760"/>
              <a:gd name="connsiteY1" fmla="*/ 1557836 h 4148670"/>
              <a:gd name="connsiteX2" fmla="*/ 4103233 w 4110760"/>
              <a:gd name="connsiteY2" fmla="*/ 3195807 h 4148670"/>
              <a:gd name="connsiteX3" fmla="*/ 3544084 w 4110760"/>
              <a:gd name="connsiteY3" fmla="*/ 4148670 h 4148670"/>
              <a:gd name="connsiteX4" fmla="*/ 0 w 4110760"/>
              <a:gd name="connsiteY4" fmla="*/ 3765900 h 4148670"/>
              <a:gd name="connsiteX5" fmla="*/ 4110760 w 4110760"/>
              <a:gd name="connsiteY5" fmla="*/ 0 h 4148670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4492 w 4110760"/>
              <a:gd name="connsiteY3" fmla="*/ 4056934 h 4056934"/>
              <a:gd name="connsiteX4" fmla="*/ 0 w 4110760"/>
              <a:gd name="connsiteY4" fmla="*/ 3765900 h 4056934"/>
              <a:gd name="connsiteX5" fmla="*/ 4110760 w 4110760"/>
              <a:gd name="connsiteY5" fmla="*/ 0 h 4056934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4492 w 4110760"/>
              <a:gd name="connsiteY3" fmla="*/ 4056934 h 4056934"/>
              <a:gd name="connsiteX4" fmla="*/ 0 w 4110760"/>
              <a:gd name="connsiteY4" fmla="*/ 3765900 h 4056934"/>
              <a:gd name="connsiteX5" fmla="*/ 4110760 w 4110760"/>
              <a:gd name="connsiteY5" fmla="*/ 0 h 4056934"/>
              <a:gd name="connsiteX0" fmla="*/ 4110760 w 4110760"/>
              <a:gd name="connsiteY0" fmla="*/ 5778 h 4062712"/>
              <a:gd name="connsiteX1" fmla="*/ 4109902 w 4110760"/>
              <a:gd name="connsiteY1" fmla="*/ 1563614 h 4062712"/>
              <a:gd name="connsiteX2" fmla="*/ 4103233 w 4110760"/>
              <a:gd name="connsiteY2" fmla="*/ 3201585 h 4062712"/>
              <a:gd name="connsiteX3" fmla="*/ 3514492 w 4110760"/>
              <a:gd name="connsiteY3" fmla="*/ 4062712 h 4062712"/>
              <a:gd name="connsiteX4" fmla="*/ 0 w 4110760"/>
              <a:gd name="connsiteY4" fmla="*/ 3771678 h 4062712"/>
              <a:gd name="connsiteX5" fmla="*/ 4110760 w 4110760"/>
              <a:gd name="connsiteY5" fmla="*/ 5778 h 4062712"/>
              <a:gd name="connsiteX0" fmla="*/ 4110760 w 4110772"/>
              <a:gd name="connsiteY0" fmla="*/ 102783 h 4159717"/>
              <a:gd name="connsiteX1" fmla="*/ 4109902 w 4110772"/>
              <a:gd name="connsiteY1" fmla="*/ 1660619 h 4159717"/>
              <a:gd name="connsiteX2" fmla="*/ 4103233 w 4110772"/>
              <a:gd name="connsiteY2" fmla="*/ 3298590 h 4159717"/>
              <a:gd name="connsiteX3" fmla="*/ 3514492 w 4110772"/>
              <a:gd name="connsiteY3" fmla="*/ 4159717 h 4159717"/>
              <a:gd name="connsiteX4" fmla="*/ 0 w 4110772"/>
              <a:gd name="connsiteY4" fmla="*/ 3868683 h 4159717"/>
              <a:gd name="connsiteX5" fmla="*/ 4110760 w 4110772"/>
              <a:gd name="connsiteY5" fmla="*/ 102783 h 4159717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4492 w 4110760"/>
              <a:gd name="connsiteY3" fmla="*/ 4056934 h 4056934"/>
              <a:gd name="connsiteX4" fmla="*/ 0 w 4110760"/>
              <a:gd name="connsiteY4" fmla="*/ 3765900 h 4056934"/>
              <a:gd name="connsiteX5" fmla="*/ 4110760 w 4110760"/>
              <a:gd name="connsiteY5" fmla="*/ 0 h 4056934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4492 w 4110760"/>
              <a:gd name="connsiteY3" fmla="*/ 4056934 h 4056934"/>
              <a:gd name="connsiteX4" fmla="*/ 0 w 4110760"/>
              <a:gd name="connsiteY4" fmla="*/ 3765900 h 4056934"/>
              <a:gd name="connsiteX5" fmla="*/ 4110760 w 4110760"/>
              <a:gd name="connsiteY5" fmla="*/ 0 h 4056934"/>
              <a:gd name="connsiteX0" fmla="*/ 4110760 w 4110760"/>
              <a:gd name="connsiteY0" fmla="*/ 0 h 4056934"/>
              <a:gd name="connsiteX1" fmla="*/ 4109902 w 4110760"/>
              <a:gd name="connsiteY1" fmla="*/ 1557836 h 4056934"/>
              <a:gd name="connsiteX2" fmla="*/ 4103233 w 4110760"/>
              <a:gd name="connsiteY2" fmla="*/ 3195807 h 4056934"/>
              <a:gd name="connsiteX3" fmla="*/ 3514492 w 4110760"/>
              <a:gd name="connsiteY3" fmla="*/ 4056934 h 4056934"/>
              <a:gd name="connsiteX4" fmla="*/ 0 w 4110760"/>
              <a:gd name="connsiteY4" fmla="*/ 3772294 h 4056934"/>
              <a:gd name="connsiteX5" fmla="*/ 4110760 w 4110760"/>
              <a:gd name="connsiteY5" fmla="*/ 0 h 4056934"/>
              <a:gd name="connsiteX0" fmla="*/ 4107801 w 4107801"/>
              <a:gd name="connsiteY0" fmla="*/ 0 h 4056934"/>
              <a:gd name="connsiteX1" fmla="*/ 4106943 w 4107801"/>
              <a:gd name="connsiteY1" fmla="*/ 1557836 h 4056934"/>
              <a:gd name="connsiteX2" fmla="*/ 4100274 w 4107801"/>
              <a:gd name="connsiteY2" fmla="*/ 3195807 h 4056934"/>
              <a:gd name="connsiteX3" fmla="*/ 3511533 w 4107801"/>
              <a:gd name="connsiteY3" fmla="*/ 4056934 h 4056934"/>
              <a:gd name="connsiteX4" fmla="*/ 0 w 4107801"/>
              <a:gd name="connsiteY4" fmla="*/ 3766376 h 4056934"/>
              <a:gd name="connsiteX5" fmla="*/ 4107801 w 4107801"/>
              <a:gd name="connsiteY5" fmla="*/ 0 h 4056934"/>
              <a:gd name="connsiteX0" fmla="*/ 4107801 w 4107801"/>
              <a:gd name="connsiteY0" fmla="*/ 0 h 4056934"/>
              <a:gd name="connsiteX1" fmla="*/ 4106943 w 4107801"/>
              <a:gd name="connsiteY1" fmla="*/ 1557836 h 4056934"/>
              <a:gd name="connsiteX2" fmla="*/ 4100274 w 4107801"/>
              <a:gd name="connsiteY2" fmla="*/ 3195807 h 4056934"/>
              <a:gd name="connsiteX3" fmla="*/ 3511533 w 4107801"/>
              <a:gd name="connsiteY3" fmla="*/ 4056934 h 4056934"/>
              <a:gd name="connsiteX4" fmla="*/ 0 w 4107801"/>
              <a:gd name="connsiteY4" fmla="*/ 3769335 h 4056934"/>
              <a:gd name="connsiteX5" fmla="*/ 4107801 w 4107801"/>
              <a:gd name="connsiteY5" fmla="*/ 0 h 405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7801" h="4056934">
                <a:moveTo>
                  <a:pt x="4107801" y="0"/>
                </a:moveTo>
                <a:cubicBezTo>
                  <a:pt x="4106102" y="160994"/>
                  <a:pt x="4108642" y="1396842"/>
                  <a:pt x="4106943" y="1557836"/>
                </a:cubicBezTo>
                <a:cubicBezTo>
                  <a:pt x="4106837" y="2786537"/>
                  <a:pt x="4100380" y="1967106"/>
                  <a:pt x="4100274" y="3195807"/>
                </a:cubicBezTo>
                <a:lnTo>
                  <a:pt x="3511533" y="4056934"/>
                </a:lnTo>
                <a:lnTo>
                  <a:pt x="0" y="3769335"/>
                </a:lnTo>
                <a:lnTo>
                  <a:pt x="4107801" y="0"/>
                </a:ln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8" name="Marcador de texto 15">
            <a:extLst>
              <a:ext uri="{FF2B5EF4-FFF2-40B4-BE49-F238E27FC236}">
                <a16:creationId xmlns:a16="http://schemas.microsoft.com/office/drawing/2014/main" id="{F8138E4E-9A9C-42ED-BC1B-10AA0CEC1D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2843737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E32ED923-5E3C-449D-8BAA-712C136BC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2843736" cy="215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AED99FD2-73E7-46FB-9043-3EDDCE1439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0451" y="4438847"/>
            <a:ext cx="2957297" cy="488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</a:t>
            </a:r>
            <a:r>
              <a:rPr lang="es-ES" dirty="0" err="1"/>
              <a:t>purus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26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Conector recto 154">
            <a:extLst>
              <a:ext uri="{FF2B5EF4-FFF2-40B4-BE49-F238E27FC236}">
                <a16:creationId xmlns:a16="http://schemas.microsoft.com/office/drawing/2014/main" id="{68EC9ADF-D0E4-4B68-BF66-A08ECE0AA34D}"/>
              </a:ext>
            </a:extLst>
          </p:cNvPr>
          <p:cNvCxnSpPr>
            <a:cxnSpLocks/>
          </p:cNvCxnSpPr>
          <p:nvPr userDrawn="1"/>
        </p:nvCxnSpPr>
        <p:spPr>
          <a:xfrm>
            <a:off x="2520366" y="1369342"/>
            <a:ext cx="202858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160">
            <a:extLst>
              <a:ext uri="{FF2B5EF4-FFF2-40B4-BE49-F238E27FC236}">
                <a16:creationId xmlns:a16="http://schemas.microsoft.com/office/drawing/2014/main" id="{20FA6372-37D5-4DBE-BD6C-9150FC7BF285}"/>
              </a:ext>
            </a:extLst>
          </p:cNvPr>
          <p:cNvSpPr>
            <a:spLocks noChangeAspect="1"/>
          </p:cNvSpPr>
          <p:nvPr userDrawn="1"/>
        </p:nvSpPr>
        <p:spPr>
          <a:xfrm>
            <a:off x="340913" y="816789"/>
            <a:ext cx="1077316" cy="1077316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Oval 160">
            <a:extLst>
              <a:ext uri="{FF2B5EF4-FFF2-40B4-BE49-F238E27FC236}">
                <a16:creationId xmlns:a16="http://schemas.microsoft.com/office/drawing/2014/main" id="{C4674361-352D-465C-B968-2CDCA67D6B96}"/>
              </a:ext>
            </a:extLst>
          </p:cNvPr>
          <p:cNvSpPr>
            <a:spLocks noChangeAspect="1"/>
          </p:cNvSpPr>
          <p:nvPr userDrawn="1"/>
        </p:nvSpPr>
        <p:spPr>
          <a:xfrm>
            <a:off x="1358646" y="816789"/>
            <a:ext cx="1077316" cy="1077316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7ED6F65C-DF9E-49CE-AF41-FFDC4CE5E33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09390" y="1117452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14</a:t>
            </a: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id="{DF003FA4-374E-4FF9-9F06-DB7DAC6F3C9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409390" y="1362919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10</a:t>
            </a:r>
          </a:p>
        </p:txBody>
      </p:sp>
      <p:sp>
        <p:nvSpPr>
          <p:cNvPr id="51" name="Marcador de texto 2">
            <a:extLst>
              <a:ext uri="{FF2B5EF4-FFF2-40B4-BE49-F238E27FC236}">
                <a16:creationId xmlns:a16="http://schemas.microsoft.com/office/drawing/2014/main" id="{E66AD21F-A5C8-43FF-97C4-946FB1F6C1B5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418229" y="1111317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14</a:t>
            </a:r>
          </a:p>
        </p:txBody>
      </p:sp>
      <p:sp>
        <p:nvSpPr>
          <p:cNvPr id="52" name="Marcador de texto 2">
            <a:extLst>
              <a:ext uri="{FF2B5EF4-FFF2-40B4-BE49-F238E27FC236}">
                <a16:creationId xmlns:a16="http://schemas.microsoft.com/office/drawing/2014/main" id="{9D3E75A2-9CE2-4FC1-82CA-36FCC564693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418229" y="1356784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10</a:t>
            </a:r>
          </a:p>
        </p:txBody>
      </p:sp>
      <p:sp>
        <p:nvSpPr>
          <p:cNvPr id="66" name="Oval 160">
            <a:extLst>
              <a:ext uri="{FF2B5EF4-FFF2-40B4-BE49-F238E27FC236}">
                <a16:creationId xmlns:a16="http://schemas.microsoft.com/office/drawing/2014/main" id="{C95D8558-7102-4B95-9A19-541FB15EE8E5}"/>
              </a:ext>
            </a:extLst>
          </p:cNvPr>
          <p:cNvSpPr>
            <a:spLocks noChangeAspect="1"/>
          </p:cNvSpPr>
          <p:nvPr userDrawn="1"/>
        </p:nvSpPr>
        <p:spPr>
          <a:xfrm>
            <a:off x="344034" y="2153211"/>
            <a:ext cx="880251" cy="880251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Marcador de texto 2">
            <a:extLst>
              <a:ext uri="{FF2B5EF4-FFF2-40B4-BE49-F238E27FC236}">
                <a16:creationId xmlns:a16="http://schemas.microsoft.com/office/drawing/2014/main" id="{2240979E-0E87-4483-B77C-7032BEFB66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9479" y="2388752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68" name="Marcador de texto 2">
            <a:extLst>
              <a:ext uri="{FF2B5EF4-FFF2-40B4-BE49-F238E27FC236}">
                <a16:creationId xmlns:a16="http://schemas.microsoft.com/office/drawing/2014/main" id="{5CA532C7-2B32-46A7-86D1-45B63B55A1C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15920" y="2634219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69" name="Oval 160">
            <a:extLst>
              <a:ext uri="{FF2B5EF4-FFF2-40B4-BE49-F238E27FC236}">
                <a16:creationId xmlns:a16="http://schemas.microsoft.com/office/drawing/2014/main" id="{2AEC3921-5D24-4ACF-8FE3-581BD6CD2A78}"/>
              </a:ext>
            </a:extLst>
          </p:cNvPr>
          <p:cNvSpPr>
            <a:spLocks noChangeAspect="1"/>
          </p:cNvSpPr>
          <p:nvPr userDrawn="1"/>
        </p:nvSpPr>
        <p:spPr>
          <a:xfrm>
            <a:off x="1175601" y="2153211"/>
            <a:ext cx="880251" cy="880251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Marcador de texto 2">
            <a:extLst>
              <a:ext uri="{FF2B5EF4-FFF2-40B4-BE49-F238E27FC236}">
                <a16:creationId xmlns:a16="http://schemas.microsoft.com/office/drawing/2014/main" id="{320A5EC2-3AF0-4813-8300-18CDF680D7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71046" y="2388752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71" name="Marcador de texto 2">
            <a:extLst>
              <a:ext uri="{FF2B5EF4-FFF2-40B4-BE49-F238E27FC236}">
                <a16:creationId xmlns:a16="http://schemas.microsoft.com/office/drawing/2014/main" id="{10A47507-871C-4F11-85F6-3587C61292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47487" y="2634219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72" name="Oval 160">
            <a:extLst>
              <a:ext uri="{FF2B5EF4-FFF2-40B4-BE49-F238E27FC236}">
                <a16:creationId xmlns:a16="http://schemas.microsoft.com/office/drawing/2014/main" id="{69DA7A67-F25B-4BE5-A787-4B24F8D9F364}"/>
              </a:ext>
            </a:extLst>
          </p:cNvPr>
          <p:cNvSpPr>
            <a:spLocks noChangeAspect="1"/>
          </p:cNvSpPr>
          <p:nvPr userDrawn="1"/>
        </p:nvSpPr>
        <p:spPr>
          <a:xfrm>
            <a:off x="2007168" y="2153211"/>
            <a:ext cx="880251" cy="880251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3" name="Marcador de texto 2">
            <a:extLst>
              <a:ext uri="{FF2B5EF4-FFF2-40B4-BE49-F238E27FC236}">
                <a16:creationId xmlns:a16="http://schemas.microsoft.com/office/drawing/2014/main" id="{49125028-6E3D-4744-8D1D-216E0E9B134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02613" y="2388752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74" name="Marcador de texto 2">
            <a:extLst>
              <a:ext uri="{FF2B5EF4-FFF2-40B4-BE49-F238E27FC236}">
                <a16:creationId xmlns:a16="http://schemas.microsoft.com/office/drawing/2014/main" id="{69917715-6C55-466A-9FE7-413589C62C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079054" y="2634219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75" name="Oval 160">
            <a:extLst>
              <a:ext uri="{FF2B5EF4-FFF2-40B4-BE49-F238E27FC236}">
                <a16:creationId xmlns:a16="http://schemas.microsoft.com/office/drawing/2014/main" id="{9DF8F025-4C6C-4135-987A-CDCDB0F46BD1}"/>
              </a:ext>
            </a:extLst>
          </p:cNvPr>
          <p:cNvSpPr>
            <a:spLocks noChangeAspect="1"/>
          </p:cNvSpPr>
          <p:nvPr userDrawn="1"/>
        </p:nvSpPr>
        <p:spPr>
          <a:xfrm>
            <a:off x="2838735" y="2153211"/>
            <a:ext cx="880251" cy="880251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Marcador de texto 2">
            <a:extLst>
              <a:ext uri="{FF2B5EF4-FFF2-40B4-BE49-F238E27FC236}">
                <a16:creationId xmlns:a16="http://schemas.microsoft.com/office/drawing/2014/main" id="{C12FA442-53DE-4E76-A673-612E77E541E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34180" y="2388752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90" name="Marcador de texto 2">
            <a:extLst>
              <a:ext uri="{FF2B5EF4-FFF2-40B4-BE49-F238E27FC236}">
                <a16:creationId xmlns:a16="http://schemas.microsoft.com/office/drawing/2014/main" id="{1B4471BD-A09E-4099-9049-4F557C1E935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10621" y="2634219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grpSp>
        <p:nvGrpSpPr>
          <p:cNvPr id="91" name="Grupo 90">
            <a:extLst>
              <a:ext uri="{FF2B5EF4-FFF2-40B4-BE49-F238E27FC236}">
                <a16:creationId xmlns:a16="http://schemas.microsoft.com/office/drawing/2014/main" id="{82FEC8C0-9393-4160-B533-4FCF95F31284}"/>
              </a:ext>
            </a:extLst>
          </p:cNvPr>
          <p:cNvGrpSpPr/>
          <p:nvPr userDrawn="1"/>
        </p:nvGrpSpPr>
        <p:grpSpPr>
          <a:xfrm>
            <a:off x="340221" y="3420337"/>
            <a:ext cx="2691874" cy="704586"/>
            <a:chOff x="323850" y="3796042"/>
            <a:chExt cx="3363003" cy="880251"/>
          </a:xfrm>
        </p:grpSpPr>
        <p:sp>
          <p:nvSpPr>
            <p:cNvPr id="92" name="Oval 160">
              <a:extLst>
                <a:ext uri="{FF2B5EF4-FFF2-40B4-BE49-F238E27FC236}">
                  <a16:creationId xmlns:a16="http://schemas.microsoft.com/office/drawing/2014/main" id="{0EBFF1F3-CA64-4C82-A68F-6E5BB7DEA6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23850" y="3796042"/>
              <a:ext cx="880251" cy="880251"/>
            </a:xfrm>
            <a:prstGeom prst="ellipse">
              <a:avLst/>
            </a:prstGeom>
            <a:solidFill>
              <a:srgbClr val="17173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Oval 160">
              <a:extLst>
                <a:ext uri="{FF2B5EF4-FFF2-40B4-BE49-F238E27FC236}">
                  <a16:creationId xmlns:a16="http://schemas.microsoft.com/office/drawing/2014/main" id="{00B96919-E2BE-4842-A1DD-79E18EDDCC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3468" y="3796042"/>
              <a:ext cx="880251" cy="880251"/>
            </a:xfrm>
            <a:prstGeom prst="ellipse">
              <a:avLst/>
            </a:prstGeom>
            <a:solidFill>
              <a:srgbClr val="E324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Oval 160">
              <a:extLst>
                <a:ext uri="{FF2B5EF4-FFF2-40B4-BE49-F238E27FC236}">
                  <a16:creationId xmlns:a16="http://schemas.microsoft.com/office/drawing/2014/main" id="{4576622C-3853-4275-945C-CB60750E4E1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975035" y="3796042"/>
              <a:ext cx="880251" cy="880251"/>
            </a:xfrm>
            <a:prstGeom prst="ellipse">
              <a:avLst/>
            </a:prstGeom>
            <a:solidFill>
              <a:srgbClr val="29215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5" name="Oval 160">
              <a:extLst>
                <a:ext uri="{FF2B5EF4-FFF2-40B4-BE49-F238E27FC236}">
                  <a16:creationId xmlns:a16="http://schemas.microsoft.com/office/drawing/2014/main" id="{14B81F19-5515-46EC-8F31-A24340FE4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806602" y="3796042"/>
              <a:ext cx="880251" cy="880251"/>
            </a:xfrm>
            <a:prstGeom prst="ellipse">
              <a:avLst/>
            </a:prstGeom>
            <a:solidFill>
              <a:srgbClr val="EB4F2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6" name="Marcador de texto 2">
            <a:extLst>
              <a:ext uri="{FF2B5EF4-FFF2-40B4-BE49-F238E27FC236}">
                <a16:creationId xmlns:a16="http://schemas.microsoft.com/office/drawing/2014/main" id="{9011A1D9-2995-44DB-9D3C-AA41B8C5AAE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66665" y="3565332"/>
            <a:ext cx="843556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11</a:t>
            </a:r>
          </a:p>
        </p:txBody>
      </p:sp>
      <p:sp>
        <p:nvSpPr>
          <p:cNvPr id="97" name="Marcador de texto 2">
            <a:extLst>
              <a:ext uri="{FF2B5EF4-FFF2-40B4-BE49-F238E27FC236}">
                <a16:creationId xmlns:a16="http://schemas.microsoft.com/office/drawing/2014/main" id="{7A2B1671-C8F1-4E36-B856-F92E7A0553D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6552" y="378578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6</a:t>
            </a:r>
          </a:p>
        </p:txBody>
      </p:sp>
      <p:sp>
        <p:nvSpPr>
          <p:cNvPr id="98" name="Marcador de texto 2">
            <a:extLst>
              <a:ext uri="{FF2B5EF4-FFF2-40B4-BE49-F238E27FC236}">
                <a16:creationId xmlns:a16="http://schemas.microsoft.com/office/drawing/2014/main" id="{2BC97D12-5A2B-40BF-91BD-A47254531CB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926790" y="3565332"/>
            <a:ext cx="843556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11</a:t>
            </a:r>
          </a:p>
        </p:txBody>
      </p:sp>
      <p:sp>
        <p:nvSpPr>
          <p:cNvPr id="99" name="Marcador de texto 2">
            <a:extLst>
              <a:ext uri="{FF2B5EF4-FFF2-40B4-BE49-F238E27FC236}">
                <a16:creationId xmlns:a16="http://schemas.microsoft.com/office/drawing/2014/main" id="{989356D4-9429-4DEA-B179-3AC658F9695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86677" y="378578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6</a:t>
            </a:r>
          </a:p>
        </p:txBody>
      </p:sp>
      <p:sp>
        <p:nvSpPr>
          <p:cNvPr id="100" name="Marcador de texto 2">
            <a:extLst>
              <a:ext uri="{FF2B5EF4-FFF2-40B4-BE49-F238E27FC236}">
                <a16:creationId xmlns:a16="http://schemas.microsoft.com/office/drawing/2014/main" id="{715D22A8-3D17-4528-9285-5BEDD43A69A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592406" y="3565563"/>
            <a:ext cx="843556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11</a:t>
            </a:r>
          </a:p>
        </p:txBody>
      </p:sp>
      <p:sp>
        <p:nvSpPr>
          <p:cNvPr id="101" name="Marcador de texto 2">
            <a:extLst>
              <a:ext uri="{FF2B5EF4-FFF2-40B4-BE49-F238E27FC236}">
                <a16:creationId xmlns:a16="http://schemas.microsoft.com/office/drawing/2014/main" id="{CCC6B9FC-2A83-459D-8996-0B2C0969F63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52293" y="378601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6</a:t>
            </a:r>
          </a:p>
        </p:txBody>
      </p:sp>
      <p:sp>
        <p:nvSpPr>
          <p:cNvPr id="102" name="Marcador de texto 2">
            <a:extLst>
              <a:ext uri="{FF2B5EF4-FFF2-40B4-BE49-F238E27FC236}">
                <a16:creationId xmlns:a16="http://schemas.microsoft.com/office/drawing/2014/main" id="{C0248D40-F11A-440D-BCF7-4650ADDD41C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253629" y="3565563"/>
            <a:ext cx="843556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11</a:t>
            </a:r>
          </a:p>
        </p:txBody>
      </p:sp>
      <p:sp>
        <p:nvSpPr>
          <p:cNvPr id="103" name="Marcador de texto 2">
            <a:extLst>
              <a:ext uri="{FF2B5EF4-FFF2-40B4-BE49-F238E27FC236}">
                <a16:creationId xmlns:a16="http://schemas.microsoft.com/office/drawing/2014/main" id="{3540C227-EC1F-4745-816A-F0D7120148B1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413516" y="378601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6</a:t>
            </a:r>
          </a:p>
        </p:txBody>
      </p: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1622E97E-D9A5-4235-93DC-F4693E596526}"/>
              </a:ext>
            </a:extLst>
          </p:cNvPr>
          <p:cNvCxnSpPr/>
          <p:nvPr userDrawn="1"/>
        </p:nvCxnSpPr>
        <p:spPr>
          <a:xfrm>
            <a:off x="3795916" y="2634219"/>
            <a:ext cx="75303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0D6C8E40-88B9-461F-975F-DEC1B0DE2C6F}"/>
              </a:ext>
            </a:extLst>
          </p:cNvPr>
          <p:cNvCxnSpPr>
            <a:cxnSpLocks/>
          </p:cNvCxnSpPr>
          <p:nvPr userDrawn="1"/>
        </p:nvCxnSpPr>
        <p:spPr>
          <a:xfrm>
            <a:off x="3195281" y="3796419"/>
            <a:ext cx="135367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E844713E-F42D-45B1-B8F9-86C7E3FC9AFE}"/>
              </a:ext>
            </a:extLst>
          </p:cNvPr>
          <p:cNvSpPr txBox="1"/>
          <p:nvPr userDrawn="1"/>
        </p:nvSpPr>
        <p:spPr>
          <a:xfrm>
            <a:off x="4556634" y="1416919"/>
            <a:ext cx="3699073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2 destacados a lo ancho y 3 a lo alto.</a:t>
            </a:r>
          </a:p>
          <a:p>
            <a:pPr lvl="0">
              <a:lnSpc>
                <a:spcPct val="150000"/>
              </a:lnSpc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abarcar media página o una columna de texto.</a:t>
            </a:r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98296FD3-642C-4FDC-9E2D-C799E3D95457}"/>
              </a:ext>
            </a:extLst>
          </p:cNvPr>
          <p:cNvSpPr txBox="1"/>
          <p:nvPr userDrawn="1"/>
        </p:nvSpPr>
        <p:spPr>
          <a:xfrm>
            <a:off x="4548951" y="1182768"/>
            <a:ext cx="369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Destacado Grande</a:t>
            </a:r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D0594A67-F3E9-4048-9C5A-FB8319CD23EC}"/>
              </a:ext>
            </a:extLst>
          </p:cNvPr>
          <p:cNvSpPr txBox="1"/>
          <p:nvPr userDrawn="1"/>
        </p:nvSpPr>
        <p:spPr>
          <a:xfrm>
            <a:off x="4564317" y="2683704"/>
            <a:ext cx="3699073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4 destacados a lo ancho.</a:t>
            </a:r>
          </a:p>
          <a:p>
            <a:pPr lvl="0">
              <a:lnSpc>
                <a:spcPct val="150000"/>
              </a:lnSpc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Abarca media página.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9773EE77-FA08-45BA-9E73-BAE506CFAF95}"/>
              </a:ext>
            </a:extLst>
          </p:cNvPr>
          <p:cNvSpPr txBox="1"/>
          <p:nvPr userDrawn="1"/>
        </p:nvSpPr>
        <p:spPr>
          <a:xfrm>
            <a:off x="4556634" y="2449553"/>
            <a:ext cx="369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Destacado Mediano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BEC1D42F-97B0-4D69-BBFD-1721F2833C9B}"/>
              </a:ext>
            </a:extLst>
          </p:cNvPr>
          <p:cNvSpPr txBox="1"/>
          <p:nvPr userDrawn="1"/>
        </p:nvSpPr>
        <p:spPr>
          <a:xfrm>
            <a:off x="4572000" y="3832131"/>
            <a:ext cx="3699073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4 destacados a lo ancho.</a:t>
            </a:r>
          </a:p>
          <a:p>
            <a:pPr lvl="0">
              <a:lnSpc>
                <a:spcPct val="150000"/>
              </a:lnSpc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Abarca una columna de texto.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C036D15B-03E9-45C8-B611-665059E0332F}"/>
              </a:ext>
            </a:extLst>
          </p:cNvPr>
          <p:cNvSpPr txBox="1"/>
          <p:nvPr userDrawn="1"/>
        </p:nvSpPr>
        <p:spPr>
          <a:xfrm>
            <a:off x="4564317" y="3597980"/>
            <a:ext cx="369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Destacado Pequeño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6A5DF0C-7DB4-429E-8DE9-DE578C5BA6F3}"/>
              </a:ext>
            </a:extLst>
          </p:cNvPr>
          <p:cNvSpPr txBox="1"/>
          <p:nvPr userDrawn="1"/>
        </p:nvSpPr>
        <p:spPr>
          <a:xfrm>
            <a:off x="1086677" y="4541799"/>
            <a:ext cx="7344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editar el tamaño, color o mover los círculos, se debe hacer a través de “vista”-&gt; “Patrón de Diapositivas”.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vez aquí, duplicar la diapositiva que queramos modificar, editarla y, de nuevo en “vista”-&gt; “Normal”, insertarla en a presentación.</a:t>
            </a:r>
          </a:p>
        </p:txBody>
      </p:sp>
      <p:sp>
        <p:nvSpPr>
          <p:cNvPr id="44" name="Marcador de texto 15">
            <a:extLst>
              <a:ext uri="{FF2B5EF4-FFF2-40B4-BE49-F238E27FC236}">
                <a16:creationId xmlns:a16="http://schemas.microsoft.com/office/drawing/2014/main" id="{A45232F4-F981-7D4E-9E40-75C4D4CE2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689521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Destacados numéricos (Pautas y estilos)</a:t>
            </a:r>
          </a:p>
        </p:txBody>
      </p:sp>
    </p:spTree>
    <p:extLst>
      <p:ext uri="{BB962C8B-B14F-4D97-AF65-F5344CB8AC3E}">
        <p14:creationId xmlns:p14="http://schemas.microsoft.com/office/powerpoint/2010/main" val="2457222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ángulo 158">
            <a:extLst>
              <a:ext uri="{FF2B5EF4-FFF2-40B4-BE49-F238E27FC236}">
                <a16:creationId xmlns:a16="http://schemas.microsoft.com/office/drawing/2014/main" id="{5D4D3805-257A-4B93-9BC6-CEF1E94465B8}"/>
              </a:ext>
            </a:extLst>
          </p:cNvPr>
          <p:cNvSpPr/>
          <p:nvPr userDrawn="1"/>
        </p:nvSpPr>
        <p:spPr>
          <a:xfrm>
            <a:off x="639117" y="1711742"/>
            <a:ext cx="1030310" cy="1030310"/>
          </a:xfrm>
          <a:prstGeom prst="rect">
            <a:avLst/>
          </a:prstGeom>
          <a:solidFill>
            <a:srgbClr val="171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FAA02CE2-7052-40A6-A0DB-18A498BB33A5}"/>
              </a:ext>
            </a:extLst>
          </p:cNvPr>
          <p:cNvSpPr txBox="1"/>
          <p:nvPr userDrawn="1"/>
        </p:nvSpPr>
        <p:spPr>
          <a:xfrm>
            <a:off x="659753" y="2150611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Azul  </a:t>
            </a:r>
            <a:r>
              <a:rPr lang="es-ES" sz="8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produndo</a:t>
            </a:r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R23 G23 B54</a:t>
            </a: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70EF1B76-836A-4468-A9D0-BBE78C6139F2}"/>
              </a:ext>
            </a:extLst>
          </p:cNvPr>
          <p:cNvSpPr/>
          <p:nvPr userDrawn="1"/>
        </p:nvSpPr>
        <p:spPr>
          <a:xfrm>
            <a:off x="1829477" y="1715223"/>
            <a:ext cx="1030310" cy="1030310"/>
          </a:xfrm>
          <a:prstGeom prst="rect">
            <a:avLst/>
          </a:pr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DDE5BE7C-839E-444B-B7C9-ACC2E4D92CC8}"/>
              </a:ext>
            </a:extLst>
          </p:cNvPr>
          <p:cNvSpPr txBox="1"/>
          <p:nvPr userDrawn="1"/>
        </p:nvSpPr>
        <p:spPr>
          <a:xfrm>
            <a:off x="1850113" y="2154092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R227 G36 36</a:t>
            </a:r>
          </a:p>
        </p:txBody>
      </p:sp>
      <p:sp>
        <p:nvSpPr>
          <p:cNvPr id="163" name="Rectángulo 162">
            <a:extLst>
              <a:ext uri="{FF2B5EF4-FFF2-40B4-BE49-F238E27FC236}">
                <a16:creationId xmlns:a16="http://schemas.microsoft.com/office/drawing/2014/main" id="{021CCB06-33C3-47DB-AA56-883E51A36A65}"/>
              </a:ext>
            </a:extLst>
          </p:cNvPr>
          <p:cNvSpPr/>
          <p:nvPr userDrawn="1"/>
        </p:nvSpPr>
        <p:spPr>
          <a:xfrm>
            <a:off x="4207779" y="1725313"/>
            <a:ext cx="1030310" cy="1030310"/>
          </a:xfrm>
          <a:prstGeom prst="rect">
            <a:avLst/>
          </a:prstGeom>
          <a:solidFill>
            <a:srgbClr val="EB4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7BE03DD7-9E38-4C8C-AAE7-5FF00D38F7E3}"/>
              </a:ext>
            </a:extLst>
          </p:cNvPr>
          <p:cNvSpPr txBox="1"/>
          <p:nvPr userDrawn="1"/>
        </p:nvSpPr>
        <p:spPr>
          <a:xfrm>
            <a:off x="4228415" y="2164182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Naranja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R235 G79 B42</a:t>
            </a:r>
          </a:p>
        </p:txBody>
      </p: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AED5D1DB-FAB4-4BBF-ABF2-665815A9C781}"/>
              </a:ext>
            </a:extLst>
          </p:cNvPr>
          <p:cNvSpPr/>
          <p:nvPr userDrawn="1"/>
        </p:nvSpPr>
        <p:spPr>
          <a:xfrm>
            <a:off x="3019131" y="1715223"/>
            <a:ext cx="1030310" cy="1030310"/>
          </a:xfrm>
          <a:prstGeom prst="rect">
            <a:avLst/>
          </a:prstGeom>
          <a:solidFill>
            <a:srgbClr val="292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7CA050E6-FADD-4FA7-8BBD-9F797178F026}"/>
              </a:ext>
            </a:extLst>
          </p:cNvPr>
          <p:cNvSpPr txBox="1"/>
          <p:nvPr userDrawn="1"/>
        </p:nvSpPr>
        <p:spPr>
          <a:xfrm>
            <a:off x="3039767" y="2154092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R41 G33 82</a:t>
            </a:r>
          </a:p>
        </p:txBody>
      </p:sp>
      <p:sp>
        <p:nvSpPr>
          <p:cNvPr id="167" name="Rectángulo 166">
            <a:extLst>
              <a:ext uri="{FF2B5EF4-FFF2-40B4-BE49-F238E27FC236}">
                <a16:creationId xmlns:a16="http://schemas.microsoft.com/office/drawing/2014/main" id="{EEDD7D24-2564-45C6-BFE6-04F80948CD76}"/>
              </a:ext>
            </a:extLst>
          </p:cNvPr>
          <p:cNvSpPr/>
          <p:nvPr userDrawn="1"/>
        </p:nvSpPr>
        <p:spPr>
          <a:xfrm>
            <a:off x="3039767" y="3214102"/>
            <a:ext cx="1030310" cy="1030310"/>
          </a:xfrm>
          <a:prstGeom prst="rect">
            <a:avLst/>
          </a:prstGeom>
          <a:solidFill>
            <a:srgbClr val="FF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CuadroTexto 167">
            <a:extLst>
              <a:ext uri="{FF2B5EF4-FFF2-40B4-BE49-F238E27FC236}">
                <a16:creationId xmlns:a16="http://schemas.microsoft.com/office/drawing/2014/main" id="{CF24ECB9-A148-406B-97EC-4ACE5FC0320A}"/>
              </a:ext>
            </a:extLst>
          </p:cNvPr>
          <p:cNvSpPr txBox="1"/>
          <p:nvPr userDrawn="1"/>
        </p:nvSpPr>
        <p:spPr>
          <a:xfrm>
            <a:off x="3060403" y="3652971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Mandarina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G102 B15</a:t>
            </a:r>
          </a:p>
        </p:txBody>
      </p: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EDD39A37-AA97-4575-B1A6-EBFBFF03135A}"/>
              </a:ext>
            </a:extLst>
          </p:cNvPr>
          <p:cNvSpPr/>
          <p:nvPr userDrawn="1"/>
        </p:nvSpPr>
        <p:spPr>
          <a:xfrm>
            <a:off x="637617" y="3204012"/>
            <a:ext cx="1030310" cy="1030310"/>
          </a:xfrm>
          <a:prstGeom prst="rect">
            <a:avLst/>
          </a:prstGeom>
          <a:solidFill>
            <a:srgbClr val="832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CuadroTexto 169">
            <a:extLst>
              <a:ext uri="{FF2B5EF4-FFF2-40B4-BE49-F238E27FC236}">
                <a16:creationId xmlns:a16="http://schemas.microsoft.com/office/drawing/2014/main" id="{9D892FC4-9006-4C5D-904B-21F889724631}"/>
              </a:ext>
            </a:extLst>
          </p:cNvPr>
          <p:cNvSpPr txBox="1"/>
          <p:nvPr userDrawn="1"/>
        </p:nvSpPr>
        <p:spPr>
          <a:xfrm>
            <a:off x="658253" y="3642881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Lavanda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R131 G34 B250</a:t>
            </a:r>
          </a:p>
        </p:txBody>
      </p:sp>
      <p:sp>
        <p:nvSpPr>
          <p:cNvPr id="171" name="Rectángulo 170">
            <a:extLst>
              <a:ext uri="{FF2B5EF4-FFF2-40B4-BE49-F238E27FC236}">
                <a16:creationId xmlns:a16="http://schemas.microsoft.com/office/drawing/2014/main" id="{FA50BAF7-8B3E-4300-B6EC-E8740AB89797}"/>
              </a:ext>
            </a:extLst>
          </p:cNvPr>
          <p:cNvSpPr/>
          <p:nvPr userDrawn="1"/>
        </p:nvSpPr>
        <p:spPr>
          <a:xfrm>
            <a:off x="4230127" y="3224192"/>
            <a:ext cx="1030310" cy="1030310"/>
          </a:xfrm>
          <a:prstGeom prst="rect">
            <a:avLst/>
          </a:prstGeom>
          <a:solidFill>
            <a:srgbClr val="FFC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CuadroTexto 176">
            <a:extLst>
              <a:ext uri="{FF2B5EF4-FFF2-40B4-BE49-F238E27FC236}">
                <a16:creationId xmlns:a16="http://schemas.microsoft.com/office/drawing/2014/main" id="{3DB9A667-D257-40FC-B01A-C08E8EAF2B61}"/>
              </a:ext>
            </a:extLst>
          </p:cNvPr>
          <p:cNvSpPr txBox="1"/>
          <p:nvPr userDrawn="1"/>
        </p:nvSpPr>
        <p:spPr>
          <a:xfrm>
            <a:off x="4250763" y="3663061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Ambar</a:t>
            </a:r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R255 G196 B5</a:t>
            </a:r>
          </a:p>
        </p:txBody>
      </p:sp>
      <p:sp>
        <p:nvSpPr>
          <p:cNvPr id="178" name="Rectángulo 177">
            <a:extLst>
              <a:ext uri="{FF2B5EF4-FFF2-40B4-BE49-F238E27FC236}">
                <a16:creationId xmlns:a16="http://schemas.microsoft.com/office/drawing/2014/main" id="{147F036F-2092-4A92-9D02-757433C62E52}"/>
              </a:ext>
            </a:extLst>
          </p:cNvPr>
          <p:cNvSpPr/>
          <p:nvPr userDrawn="1"/>
        </p:nvSpPr>
        <p:spPr>
          <a:xfrm>
            <a:off x="1827977" y="3214102"/>
            <a:ext cx="1030310" cy="1030310"/>
          </a:xfrm>
          <a:prstGeom prst="rect">
            <a:avLst/>
          </a:prstGeom>
          <a:solidFill>
            <a:srgbClr val="70B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F3923141-8B0A-4D10-8877-97E4131DDAEC}"/>
              </a:ext>
            </a:extLst>
          </p:cNvPr>
          <p:cNvSpPr txBox="1"/>
          <p:nvPr userDrawn="1"/>
        </p:nvSpPr>
        <p:spPr>
          <a:xfrm>
            <a:off x="1848613" y="3652971"/>
            <a:ext cx="9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Celeste</a:t>
            </a: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IFEMA MADRID</a:t>
            </a:r>
          </a:p>
          <a:p>
            <a:pPr algn="ctr"/>
            <a:endParaRPr lang="es-E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R112 G191 227</a:t>
            </a:r>
          </a:p>
        </p:txBody>
      </p: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CD4C81D1-C420-4D16-9ECC-5F754FE5453A}"/>
              </a:ext>
            </a:extLst>
          </p:cNvPr>
          <p:cNvCxnSpPr/>
          <p:nvPr userDrawn="1"/>
        </p:nvCxnSpPr>
        <p:spPr>
          <a:xfrm>
            <a:off x="5310391" y="1888955"/>
            <a:ext cx="75303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0BEEDEA1-E977-4826-842D-B0BB8D65158A}"/>
              </a:ext>
            </a:extLst>
          </p:cNvPr>
          <p:cNvSpPr txBox="1"/>
          <p:nvPr userDrawn="1"/>
        </p:nvSpPr>
        <p:spPr>
          <a:xfrm>
            <a:off x="6078792" y="1936580"/>
            <a:ext cx="2615691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 este orden de izquierda a derecha.</a:t>
            </a:r>
            <a:b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4 destacados.</a:t>
            </a: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D33FA555-57A9-4678-963A-838423F10264}"/>
              </a:ext>
            </a:extLst>
          </p:cNvPr>
          <p:cNvSpPr txBox="1"/>
          <p:nvPr userDrawn="1"/>
        </p:nvSpPr>
        <p:spPr>
          <a:xfrm>
            <a:off x="6071109" y="1702429"/>
            <a:ext cx="261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Colores principales</a:t>
            </a:r>
          </a:p>
        </p:txBody>
      </p: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5D32D865-7A14-4885-BD36-35323C6B30F4}"/>
              </a:ext>
            </a:extLst>
          </p:cNvPr>
          <p:cNvCxnSpPr/>
          <p:nvPr userDrawn="1"/>
        </p:nvCxnSpPr>
        <p:spPr>
          <a:xfrm>
            <a:off x="5310391" y="3362266"/>
            <a:ext cx="753035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CuadroTexto 204">
            <a:extLst>
              <a:ext uri="{FF2B5EF4-FFF2-40B4-BE49-F238E27FC236}">
                <a16:creationId xmlns:a16="http://schemas.microsoft.com/office/drawing/2014/main" id="{1969BD36-6083-4D35-84F0-C19D0CE12E91}"/>
              </a:ext>
            </a:extLst>
          </p:cNvPr>
          <p:cNvSpPr txBox="1"/>
          <p:nvPr userDrawn="1"/>
        </p:nvSpPr>
        <p:spPr>
          <a:xfrm>
            <a:off x="6078792" y="3409891"/>
            <a:ext cx="2615691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 este orden de izquierda a derecha.</a:t>
            </a:r>
            <a:b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4 destacados.</a:t>
            </a:r>
          </a:p>
        </p:txBody>
      </p:sp>
      <p:sp>
        <p:nvSpPr>
          <p:cNvPr id="206" name="CuadroTexto 205">
            <a:extLst>
              <a:ext uri="{FF2B5EF4-FFF2-40B4-BE49-F238E27FC236}">
                <a16:creationId xmlns:a16="http://schemas.microsoft.com/office/drawing/2014/main" id="{B1A23A61-C8E2-464B-81B0-E1AFB72175B6}"/>
              </a:ext>
            </a:extLst>
          </p:cNvPr>
          <p:cNvSpPr txBox="1"/>
          <p:nvPr userDrawn="1"/>
        </p:nvSpPr>
        <p:spPr>
          <a:xfrm>
            <a:off x="6071109" y="3175740"/>
            <a:ext cx="261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Colores secundarios</a:t>
            </a:r>
          </a:p>
        </p:txBody>
      </p:sp>
      <p:sp>
        <p:nvSpPr>
          <p:cNvPr id="25" name="Marcador de texto 15">
            <a:extLst>
              <a:ext uri="{FF2B5EF4-FFF2-40B4-BE49-F238E27FC236}">
                <a16:creationId xmlns:a16="http://schemas.microsoft.com/office/drawing/2014/main" id="{27A9C6B1-6559-484E-A035-769B3B842E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689521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Destacados numéricos (Pautas y estilos)</a:t>
            </a:r>
          </a:p>
        </p:txBody>
      </p:sp>
    </p:spTree>
    <p:extLst>
      <p:ext uri="{BB962C8B-B14F-4D97-AF65-F5344CB8AC3E}">
        <p14:creationId xmlns:p14="http://schemas.microsoft.com/office/powerpoint/2010/main" val="3535695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1 Imagen_A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C2385F55-38C3-9948-BB10-1FC0DAF56D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79404" y="-21265"/>
            <a:ext cx="4684090" cy="5183017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66285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4090" h="5183017">
                <a:moveTo>
                  <a:pt x="2623148" y="0"/>
                </a:moveTo>
                <a:lnTo>
                  <a:pt x="4684090" y="7620"/>
                </a:lnTo>
                <a:cubicBezTo>
                  <a:pt x="4674306" y="1128895"/>
                  <a:pt x="4688291" y="2516508"/>
                  <a:pt x="4665983" y="3684566"/>
                </a:cubicBezTo>
                <a:lnTo>
                  <a:pt x="3666285" y="5183017"/>
                </a:lnTo>
                <a:lnTo>
                  <a:pt x="0" y="5173078"/>
                </a:lnTo>
                <a:lnTo>
                  <a:pt x="2623148" y="0"/>
                </a:ln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 sz="1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F8EC1BAA-6AF8-4947-A9D3-890059D497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49" y="1600201"/>
            <a:ext cx="4166507" cy="1980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51F9210-D427-1646-9245-965E8D2D98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6356351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21DFF71F-78DE-6345-B9E6-4C00AB34C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6146800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34" name="Oval 160">
            <a:extLst>
              <a:ext uri="{FF2B5EF4-FFF2-40B4-BE49-F238E27FC236}">
                <a16:creationId xmlns:a16="http://schemas.microsoft.com/office/drawing/2014/main" id="{DA3B4F62-CC1F-4C14-B79E-EC19910003E4}"/>
              </a:ext>
            </a:extLst>
          </p:cNvPr>
          <p:cNvSpPr>
            <a:spLocks noChangeAspect="1"/>
          </p:cNvSpPr>
          <p:nvPr userDrawn="1"/>
        </p:nvSpPr>
        <p:spPr>
          <a:xfrm>
            <a:off x="646500" y="3762425"/>
            <a:ext cx="880251" cy="880251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39D20776-EDCF-4A98-8319-0644D2BD89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8386" y="3997966"/>
            <a:ext cx="728011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8DBC14E7-8998-435B-9B84-D8BBA1CA709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86" y="4243433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7" name="Oval 160">
            <a:extLst>
              <a:ext uri="{FF2B5EF4-FFF2-40B4-BE49-F238E27FC236}">
                <a16:creationId xmlns:a16="http://schemas.microsoft.com/office/drawing/2014/main" id="{FAB1AC52-B78F-4517-BB3F-12F3ED5D184A}"/>
              </a:ext>
            </a:extLst>
          </p:cNvPr>
          <p:cNvSpPr>
            <a:spLocks noChangeAspect="1"/>
          </p:cNvSpPr>
          <p:nvPr userDrawn="1"/>
        </p:nvSpPr>
        <p:spPr>
          <a:xfrm>
            <a:off x="1478067" y="3762425"/>
            <a:ext cx="880251" cy="880251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8C516068-D1FE-4FFC-B5E6-88703DB4FA6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49953" y="3997966"/>
            <a:ext cx="728011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564F1A13-9F01-4264-B84B-20E3AAE6BF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49953" y="4243433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40" name="Oval 160">
            <a:extLst>
              <a:ext uri="{FF2B5EF4-FFF2-40B4-BE49-F238E27FC236}">
                <a16:creationId xmlns:a16="http://schemas.microsoft.com/office/drawing/2014/main" id="{D80A25F1-204B-4360-A1E2-6CD258DD8A97}"/>
              </a:ext>
            </a:extLst>
          </p:cNvPr>
          <p:cNvSpPr>
            <a:spLocks noChangeAspect="1"/>
          </p:cNvSpPr>
          <p:nvPr userDrawn="1"/>
        </p:nvSpPr>
        <p:spPr>
          <a:xfrm>
            <a:off x="2309634" y="3762425"/>
            <a:ext cx="880251" cy="880251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272650F0-2AE5-464A-BCAF-053C78D2484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381520" y="3997966"/>
            <a:ext cx="728011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F140BE02-BA3D-4F99-B8CA-524530E73BE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81520" y="4243433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43" name="Oval 160">
            <a:extLst>
              <a:ext uri="{FF2B5EF4-FFF2-40B4-BE49-F238E27FC236}">
                <a16:creationId xmlns:a16="http://schemas.microsoft.com/office/drawing/2014/main" id="{F9B0B224-C1CC-4F51-8C5D-705722DA5BF2}"/>
              </a:ext>
            </a:extLst>
          </p:cNvPr>
          <p:cNvSpPr>
            <a:spLocks noChangeAspect="1"/>
          </p:cNvSpPr>
          <p:nvPr userDrawn="1"/>
        </p:nvSpPr>
        <p:spPr>
          <a:xfrm>
            <a:off x="3141201" y="3762425"/>
            <a:ext cx="880251" cy="880251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B0D6579D-EF8A-4AA0-8053-4CEA5A9632A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13087" y="3997966"/>
            <a:ext cx="728011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id="{24364CFC-0227-4444-8CA0-4043EE773E9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213087" y="4243433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12403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(ecológic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7A2BD2-496B-C443-9BD4-88FFAC17B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23" t="34235" r="31024" b="52076"/>
          <a:stretch/>
        </p:blipFill>
        <p:spPr>
          <a:xfrm>
            <a:off x="0" y="0"/>
            <a:ext cx="9144001" cy="5143501"/>
          </a:xfrm>
          <a:prstGeom prst="rect">
            <a:avLst/>
          </a:prstGeom>
        </p:spPr>
      </p:pic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D213E67-A1D5-A042-96AB-EED60069B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753" y="303213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86C632F9-6BFB-C349-BC64-5F7118C64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968975"/>
            <a:ext cx="7632700" cy="1296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  <a:p>
            <a:pPr lvl="0"/>
            <a:r>
              <a:rPr lang="es-ES" dirty="0"/>
              <a:t>presentación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C8226C4-2B8A-AC4C-9A9D-466B3F1EC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pic>
        <p:nvPicPr>
          <p:cNvPr id="10" name="Imagen 9" descr="Imagen que contiene señal&#10;&#10;Descripción generada automáticamente">
            <a:extLst>
              <a:ext uri="{FF2B5EF4-FFF2-40B4-BE49-F238E27FC236}">
                <a16:creationId xmlns:a16="http://schemas.microsoft.com/office/drawing/2014/main" id="{15FA30E0-464E-5641-9432-1D29D73D3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8650" y="3531216"/>
            <a:ext cx="2022475" cy="15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47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1 Imagen_B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917A9F-4B04-AB47-A448-3C7FB54E3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1600200"/>
            <a:ext cx="2671598" cy="22060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D5829F78-5353-0441-9E97-465610D39D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3276601" cy="279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04065D51-5336-0144-86B8-78DF62F6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3276600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1A06B538-19A0-490B-BCE1-F621FD1B27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5066" y="-13645"/>
            <a:ext cx="5348427" cy="4531381"/>
          </a:xfrm>
          <a:custGeom>
            <a:avLst/>
            <a:gdLst>
              <a:gd name="connsiteX0" fmla="*/ 0 w 4664596"/>
              <a:gd name="connsiteY0" fmla="*/ 0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0 w 4664596"/>
              <a:gd name="connsiteY4" fmla="*/ 0 h 5143500"/>
              <a:gd name="connsiteX0" fmla="*/ 2576945 w 4664596"/>
              <a:gd name="connsiteY0" fmla="*/ 8313 h 5143500"/>
              <a:gd name="connsiteX1" fmla="*/ 4664596 w 4664596"/>
              <a:gd name="connsiteY1" fmla="*/ 0 h 5143500"/>
              <a:gd name="connsiteX2" fmla="*/ 4664596 w 4664596"/>
              <a:gd name="connsiteY2" fmla="*/ 5143500 h 5143500"/>
              <a:gd name="connsiteX3" fmla="*/ 0 w 4664596"/>
              <a:gd name="connsiteY3" fmla="*/ 5143500 h 5143500"/>
              <a:gd name="connsiteX4" fmla="*/ 2576945 w 4664596"/>
              <a:gd name="connsiteY4" fmla="*/ 8313 h 5143500"/>
              <a:gd name="connsiteX0" fmla="*/ 2601883 w 4664596"/>
              <a:gd name="connsiteY0" fmla="*/ 0 h 5151813"/>
              <a:gd name="connsiteX1" fmla="*/ 4664596 w 4664596"/>
              <a:gd name="connsiteY1" fmla="*/ 8313 h 5151813"/>
              <a:gd name="connsiteX2" fmla="*/ 4664596 w 4664596"/>
              <a:gd name="connsiteY2" fmla="*/ 5151813 h 5151813"/>
              <a:gd name="connsiteX3" fmla="*/ 0 w 4664596"/>
              <a:gd name="connsiteY3" fmla="*/ 5151813 h 5151813"/>
              <a:gd name="connsiteX4" fmla="*/ 2601883 w 4664596"/>
              <a:gd name="connsiteY4" fmla="*/ 0 h 5151813"/>
              <a:gd name="connsiteX0" fmla="*/ 2601883 w 4664596"/>
              <a:gd name="connsiteY0" fmla="*/ 0 h 5161752"/>
              <a:gd name="connsiteX1" fmla="*/ 4664596 w 4664596"/>
              <a:gd name="connsiteY1" fmla="*/ 8313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3690561 w 4664596"/>
              <a:gd name="connsiteY2" fmla="*/ 5161752 h 5161752"/>
              <a:gd name="connsiteX3" fmla="*/ 0 w 4664596"/>
              <a:gd name="connsiteY3" fmla="*/ 5151813 h 5161752"/>
              <a:gd name="connsiteX4" fmla="*/ 2601883 w 4664596"/>
              <a:gd name="connsiteY4" fmla="*/ 0 h 5161752"/>
              <a:gd name="connsiteX0" fmla="*/ 2601883 w 4709263"/>
              <a:gd name="connsiteY0" fmla="*/ 0 h 5161752"/>
              <a:gd name="connsiteX1" fmla="*/ 4664596 w 4709263"/>
              <a:gd name="connsiteY1" fmla="*/ 18252 h 5161752"/>
              <a:gd name="connsiteX2" fmla="*/ 4644718 w 4709263"/>
              <a:gd name="connsiteY2" fmla="*/ 3677477 h 5161752"/>
              <a:gd name="connsiteX3" fmla="*/ 3690561 w 4709263"/>
              <a:gd name="connsiteY3" fmla="*/ 5161752 h 5161752"/>
              <a:gd name="connsiteX4" fmla="*/ 0 w 4709263"/>
              <a:gd name="connsiteY4" fmla="*/ 5151813 h 5161752"/>
              <a:gd name="connsiteX5" fmla="*/ 2601883 w 4709263"/>
              <a:gd name="connsiteY5" fmla="*/ 0 h 5161752"/>
              <a:gd name="connsiteX0" fmla="*/ 2601883 w 4664596"/>
              <a:gd name="connsiteY0" fmla="*/ 0 h 5161752"/>
              <a:gd name="connsiteX1" fmla="*/ 4664596 w 4664596"/>
              <a:gd name="connsiteY1" fmla="*/ 18252 h 5161752"/>
              <a:gd name="connsiteX2" fmla="*/ 4644718 w 4664596"/>
              <a:gd name="connsiteY2" fmla="*/ 3677477 h 5161752"/>
              <a:gd name="connsiteX3" fmla="*/ 3690561 w 4664596"/>
              <a:gd name="connsiteY3" fmla="*/ 5161752 h 5161752"/>
              <a:gd name="connsiteX4" fmla="*/ 0 w 4664596"/>
              <a:gd name="connsiteY4" fmla="*/ 5151813 h 5161752"/>
              <a:gd name="connsiteX5" fmla="*/ 2601883 w 4664596"/>
              <a:gd name="connsiteY5" fmla="*/ 0 h 5161752"/>
              <a:gd name="connsiteX0" fmla="*/ 2601883 w 4672710"/>
              <a:gd name="connsiteY0" fmla="*/ 0 h 5161752"/>
              <a:gd name="connsiteX1" fmla="*/ 4664596 w 4672710"/>
              <a:gd name="connsiteY1" fmla="*/ 18252 h 5161752"/>
              <a:gd name="connsiteX2" fmla="*/ 4644718 w 4672710"/>
              <a:gd name="connsiteY2" fmla="*/ 3677477 h 5161752"/>
              <a:gd name="connsiteX3" fmla="*/ 3690561 w 4672710"/>
              <a:gd name="connsiteY3" fmla="*/ 5161752 h 5161752"/>
              <a:gd name="connsiteX4" fmla="*/ 0 w 4672710"/>
              <a:gd name="connsiteY4" fmla="*/ 5151813 h 5161752"/>
              <a:gd name="connsiteX5" fmla="*/ 2601883 w 4672710"/>
              <a:gd name="connsiteY5" fmla="*/ 0 h 5161752"/>
              <a:gd name="connsiteX0" fmla="*/ 2601883 w 4680714"/>
              <a:gd name="connsiteY0" fmla="*/ 0 h 5161752"/>
              <a:gd name="connsiteX1" fmla="*/ 4664596 w 4680714"/>
              <a:gd name="connsiteY1" fmla="*/ 18252 h 5161752"/>
              <a:gd name="connsiteX2" fmla="*/ 4665983 w 4680714"/>
              <a:gd name="connsiteY2" fmla="*/ 3663301 h 5161752"/>
              <a:gd name="connsiteX3" fmla="*/ 3690561 w 4680714"/>
              <a:gd name="connsiteY3" fmla="*/ 5161752 h 5161752"/>
              <a:gd name="connsiteX4" fmla="*/ 0 w 4680714"/>
              <a:gd name="connsiteY4" fmla="*/ 5151813 h 5161752"/>
              <a:gd name="connsiteX5" fmla="*/ 2601883 w 4680714"/>
              <a:gd name="connsiteY5" fmla="*/ 0 h 5161752"/>
              <a:gd name="connsiteX0" fmla="*/ 2601883 w 4673810"/>
              <a:gd name="connsiteY0" fmla="*/ 0 h 5161752"/>
              <a:gd name="connsiteX1" fmla="*/ 4664596 w 4673810"/>
              <a:gd name="connsiteY1" fmla="*/ 18252 h 5161752"/>
              <a:gd name="connsiteX2" fmla="*/ 4665983 w 4673810"/>
              <a:gd name="connsiteY2" fmla="*/ 3663301 h 5161752"/>
              <a:gd name="connsiteX3" fmla="*/ 3690561 w 4673810"/>
              <a:gd name="connsiteY3" fmla="*/ 5161752 h 5161752"/>
              <a:gd name="connsiteX4" fmla="*/ 0 w 4673810"/>
              <a:gd name="connsiteY4" fmla="*/ 5151813 h 5161752"/>
              <a:gd name="connsiteX5" fmla="*/ 2601883 w 4673810"/>
              <a:gd name="connsiteY5" fmla="*/ 0 h 5161752"/>
              <a:gd name="connsiteX0" fmla="*/ 2601883 w 4672782"/>
              <a:gd name="connsiteY0" fmla="*/ 3013 h 5164765"/>
              <a:gd name="connsiteX1" fmla="*/ 4657508 w 4672782"/>
              <a:gd name="connsiteY1" fmla="*/ 0 h 5164765"/>
              <a:gd name="connsiteX2" fmla="*/ 4665983 w 4672782"/>
              <a:gd name="connsiteY2" fmla="*/ 3666314 h 5164765"/>
              <a:gd name="connsiteX3" fmla="*/ 3690561 w 4672782"/>
              <a:gd name="connsiteY3" fmla="*/ 5164765 h 5164765"/>
              <a:gd name="connsiteX4" fmla="*/ 0 w 4672782"/>
              <a:gd name="connsiteY4" fmla="*/ 5154826 h 5164765"/>
              <a:gd name="connsiteX5" fmla="*/ 2601883 w 4672782"/>
              <a:gd name="connsiteY5" fmla="*/ 3013 h 5164765"/>
              <a:gd name="connsiteX0" fmla="*/ 2601883 w 4684090"/>
              <a:gd name="connsiteY0" fmla="*/ 13645 h 5175397"/>
              <a:gd name="connsiteX1" fmla="*/ 4684090 w 4684090"/>
              <a:gd name="connsiteY1" fmla="*/ 0 h 5175397"/>
              <a:gd name="connsiteX2" fmla="*/ 4665983 w 4684090"/>
              <a:gd name="connsiteY2" fmla="*/ 3676946 h 5175397"/>
              <a:gd name="connsiteX3" fmla="*/ 3690561 w 4684090"/>
              <a:gd name="connsiteY3" fmla="*/ 5175397 h 5175397"/>
              <a:gd name="connsiteX4" fmla="*/ 0 w 4684090"/>
              <a:gd name="connsiteY4" fmla="*/ 5165458 h 5175397"/>
              <a:gd name="connsiteX5" fmla="*/ 2601883 w 4684090"/>
              <a:gd name="connsiteY5" fmla="*/ 13645 h 5175397"/>
              <a:gd name="connsiteX0" fmla="*/ 2623148 w 4684090"/>
              <a:gd name="connsiteY0" fmla="*/ 0 h 5183017"/>
              <a:gd name="connsiteX1" fmla="*/ 4684090 w 4684090"/>
              <a:gd name="connsiteY1" fmla="*/ 7620 h 5183017"/>
              <a:gd name="connsiteX2" fmla="*/ 4665983 w 4684090"/>
              <a:gd name="connsiteY2" fmla="*/ 3684566 h 5183017"/>
              <a:gd name="connsiteX3" fmla="*/ 3690561 w 4684090"/>
              <a:gd name="connsiteY3" fmla="*/ 5183017 h 5183017"/>
              <a:gd name="connsiteX4" fmla="*/ 0 w 4684090"/>
              <a:gd name="connsiteY4" fmla="*/ 5173078 h 5183017"/>
              <a:gd name="connsiteX5" fmla="*/ 2623148 w 4684090"/>
              <a:gd name="connsiteY5" fmla="*/ 0 h 5183017"/>
              <a:gd name="connsiteX0" fmla="*/ 3287177 w 5348119"/>
              <a:gd name="connsiteY0" fmla="*/ 0 h 5194849"/>
              <a:gd name="connsiteX1" fmla="*/ 5348119 w 5348119"/>
              <a:gd name="connsiteY1" fmla="*/ 7620 h 5194849"/>
              <a:gd name="connsiteX2" fmla="*/ 5330012 w 5348119"/>
              <a:gd name="connsiteY2" fmla="*/ 3684566 h 5194849"/>
              <a:gd name="connsiteX3" fmla="*/ 4354590 w 5348119"/>
              <a:gd name="connsiteY3" fmla="*/ 5183017 h 5194849"/>
              <a:gd name="connsiteX4" fmla="*/ 0 w 5348119"/>
              <a:gd name="connsiteY4" fmla="*/ 5194849 h 5194849"/>
              <a:gd name="connsiteX5" fmla="*/ 3287177 w 5348119"/>
              <a:gd name="connsiteY5" fmla="*/ 0 h 519484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54898 w 5348427"/>
              <a:gd name="connsiteY3" fmla="*/ 517539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30622 w 5348427"/>
              <a:gd name="connsiteY3" fmla="*/ 517539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590972 w 5348427"/>
              <a:gd name="connsiteY3" fmla="*/ 4546747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308 w 5348427"/>
              <a:gd name="connsiteY3" fmla="*/ 5187229 h 5187229"/>
              <a:gd name="connsiteX4" fmla="*/ 0 w 5348427"/>
              <a:gd name="connsiteY4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357384 w 5348427"/>
              <a:gd name="connsiteY3" fmla="*/ 3950645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5187229"/>
              <a:gd name="connsiteX1" fmla="*/ 5348427 w 5348427"/>
              <a:gd name="connsiteY1" fmla="*/ 0 h 5187229"/>
              <a:gd name="connsiteX2" fmla="*/ 5330320 w 5348427"/>
              <a:gd name="connsiteY2" fmla="*/ 3676946 h 5187229"/>
              <a:gd name="connsiteX3" fmla="*/ 4776484 w 5348427"/>
              <a:gd name="connsiteY3" fmla="*/ 4496745 h 5187229"/>
              <a:gd name="connsiteX4" fmla="*/ 308 w 5348427"/>
              <a:gd name="connsiteY4" fmla="*/ 5187229 h 5187229"/>
              <a:gd name="connsiteX5" fmla="*/ 0 w 5348427"/>
              <a:gd name="connsiteY5" fmla="*/ 3265 h 5187229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0 w 5348427"/>
              <a:gd name="connsiteY4" fmla="*/ 3265 h 4496745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3449334 w 5348427"/>
              <a:gd name="connsiteY4" fmla="*/ 3252145 h 4496745"/>
              <a:gd name="connsiteX5" fmla="*/ 0 w 5348427"/>
              <a:gd name="connsiteY5" fmla="*/ 3265 h 4496745"/>
              <a:gd name="connsiteX0" fmla="*/ 0 w 5348427"/>
              <a:gd name="connsiteY0" fmla="*/ 3265 h 4496745"/>
              <a:gd name="connsiteX1" fmla="*/ 5348427 w 5348427"/>
              <a:gd name="connsiteY1" fmla="*/ 0 h 4496745"/>
              <a:gd name="connsiteX2" fmla="*/ 5330320 w 5348427"/>
              <a:gd name="connsiteY2" fmla="*/ 3676946 h 4496745"/>
              <a:gd name="connsiteX3" fmla="*/ 4776484 w 5348427"/>
              <a:gd name="connsiteY3" fmla="*/ 4496745 h 4496745"/>
              <a:gd name="connsiteX4" fmla="*/ 7634 w 5348427"/>
              <a:gd name="connsiteY4" fmla="*/ 3575995 h 4496745"/>
              <a:gd name="connsiteX5" fmla="*/ 0 w 5348427"/>
              <a:gd name="connsiteY5" fmla="*/ 3265 h 4496745"/>
              <a:gd name="connsiteX0" fmla="*/ 0 w 5348427"/>
              <a:gd name="connsiteY0" fmla="*/ 3265 h 4522145"/>
              <a:gd name="connsiteX1" fmla="*/ 5348427 w 5348427"/>
              <a:gd name="connsiteY1" fmla="*/ 0 h 4522145"/>
              <a:gd name="connsiteX2" fmla="*/ 5330320 w 5348427"/>
              <a:gd name="connsiteY2" fmla="*/ 3676946 h 4522145"/>
              <a:gd name="connsiteX3" fmla="*/ 4776484 w 5348427"/>
              <a:gd name="connsiteY3" fmla="*/ 4522145 h 4522145"/>
              <a:gd name="connsiteX4" fmla="*/ 7634 w 5348427"/>
              <a:gd name="connsiteY4" fmla="*/ 3575995 h 4522145"/>
              <a:gd name="connsiteX5" fmla="*/ 0 w 5348427"/>
              <a:gd name="connsiteY5" fmla="*/ 3265 h 4522145"/>
              <a:gd name="connsiteX0" fmla="*/ 0 w 5348427"/>
              <a:gd name="connsiteY0" fmla="*/ 3265 h 4531381"/>
              <a:gd name="connsiteX1" fmla="*/ 5348427 w 5348427"/>
              <a:gd name="connsiteY1" fmla="*/ 0 h 4531381"/>
              <a:gd name="connsiteX2" fmla="*/ 5330320 w 5348427"/>
              <a:gd name="connsiteY2" fmla="*/ 3676946 h 4531381"/>
              <a:gd name="connsiteX3" fmla="*/ 4758011 w 5348427"/>
              <a:gd name="connsiteY3" fmla="*/ 4531381 h 4531381"/>
              <a:gd name="connsiteX4" fmla="*/ 7634 w 5348427"/>
              <a:gd name="connsiteY4" fmla="*/ 3575995 h 4531381"/>
              <a:gd name="connsiteX5" fmla="*/ 0 w 5348427"/>
              <a:gd name="connsiteY5" fmla="*/ 3265 h 453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8427" h="4531381">
                <a:moveTo>
                  <a:pt x="0" y="3265"/>
                </a:moveTo>
                <a:lnTo>
                  <a:pt x="5348427" y="0"/>
                </a:lnTo>
                <a:cubicBezTo>
                  <a:pt x="5338643" y="1121275"/>
                  <a:pt x="5352628" y="2508888"/>
                  <a:pt x="5330320" y="3676946"/>
                </a:cubicBezTo>
                <a:lnTo>
                  <a:pt x="4758011" y="4531381"/>
                </a:lnTo>
                <a:lnTo>
                  <a:pt x="7634" y="3575995"/>
                </a:lnTo>
                <a:cubicBezTo>
                  <a:pt x="5089" y="2385085"/>
                  <a:pt x="2545" y="1194175"/>
                  <a:pt x="0" y="3265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Imagen</a:t>
            </a:r>
          </a:p>
        </p:txBody>
      </p:sp>
      <p:sp>
        <p:nvSpPr>
          <p:cNvPr id="24" name="Rectángulo 1">
            <a:extLst>
              <a:ext uri="{FF2B5EF4-FFF2-40B4-BE49-F238E27FC236}">
                <a16:creationId xmlns:a16="http://schemas.microsoft.com/office/drawing/2014/main" id="{158CD555-12B5-462E-8A91-C021026538A0}"/>
              </a:ext>
            </a:extLst>
          </p:cNvPr>
          <p:cNvSpPr/>
          <p:nvPr userDrawn="1"/>
        </p:nvSpPr>
        <p:spPr>
          <a:xfrm>
            <a:off x="3815066" y="3543300"/>
            <a:ext cx="4757434" cy="1605146"/>
          </a:xfrm>
          <a:custGeom>
            <a:avLst/>
            <a:gdLst>
              <a:gd name="connsiteX0" fmla="*/ 0 w 5328934"/>
              <a:gd name="connsiteY0" fmla="*/ 0 h 1281034"/>
              <a:gd name="connsiteX1" fmla="*/ 5328934 w 5328934"/>
              <a:gd name="connsiteY1" fmla="*/ 0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5322584 w 5328934"/>
              <a:gd name="connsiteY1" fmla="*/ 825500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5328934 w 5328934"/>
              <a:gd name="connsiteY1" fmla="*/ 1281034 h 1281034"/>
              <a:gd name="connsiteX2" fmla="*/ 0 w 5328934"/>
              <a:gd name="connsiteY2" fmla="*/ 1281034 h 1281034"/>
              <a:gd name="connsiteX3" fmla="*/ 0 w 5328934"/>
              <a:gd name="connsiteY3" fmla="*/ 0 h 1281034"/>
              <a:gd name="connsiteX0" fmla="*/ 0 w 5328934"/>
              <a:gd name="connsiteY0" fmla="*/ 0 h 1281034"/>
              <a:gd name="connsiteX1" fmla="*/ 4166884 w 5328934"/>
              <a:gd name="connsiteY1" fmla="*/ 992943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5328934"/>
              <a:gd name="connsiteY0" fmla="*/ 0 h 1281034"/>
              <a:gd name="connsiteX1" fmla="*/ 4757434 w 5328934"/>
              <a:gd name="connsiteY1" fmla="*/ 758429 h 1281034"/>
              <a:gd name="connsiteX2" fmla="*/ 5328934 w 5328934"/>
              <a:gd name="connsiteY2" fmla="*/ 1281034 h 1281034"/>
              <a:gd name="connsiteX3" fmla="*/ 0 w 5328934"/>
              <a:gd name="connsiteY3" fmla="*/ 1281034 h 1281034"/>
              <a:gd name="connsiteX4" fmla="*/ 0 w 53289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020834 w 4757434"/>
              <a:gd name="connsiteY2" fmla="*/ 1136334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319284 w 4757434"/>
              <a:gd name="connsiteY2" fmla="*/ 1281034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81034"/>
              <a:gd name="connsiteX1" fmla="*/ 4757434 w 4757434"/>
              <a:gd name="connsiteY1" fmla="*/ 758429 h 1281034"/>
              <a:gd name="connsiteX2" fmla="*/ 4341280 w 4757434"/>
              <a:gd name="connsiteY2" fmla="*/ 1258812 h 1281034"/>
              <a:gd name="connsiteX3" fmla="*/ 0 w 4757434"/>
              <a:gd name="connsiteY3" fmla="*/ 1281034 h 1281034"/>
              <a:gd name="connsiteX4" fmla="*/ 0 w 4757434"/>
              <a:gd name="connsiteY4" fmla="*/ 0 h 1281034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41280 w 4757434"/>
              <a:gd name="connsiteY2" fmla="*/ 1258812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19508 w 4757434"/>
              <a:gd name="connsiteY2" fmla="*/ 1205589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  <a:gd name="connsiteX0" fmla="*/ 0 w 4757434"/>
              <a:gd name="connsiteY0" fmla="*/ 0 h 1261281"/>
              <a:gd name="connsiteX1" fmla="*/ 4757434 w 4757434"/>
              <a:gd name="connsiteY1" fmla="*/ 758429 h 1261281"/>
              <a:gd name="connsiteX2" fmla="*/ 4326765 w 4757434"/>
              <a:gd name="connsiteY2" fmla="*/ 1256911 h 1261281"/>
              <a:gd name="connsiteX3" fmla="*/ 0 w 4757434"/>
              <a:gd name="connsiteY3" fmla="*/ 1261281 h 1261281"/>
              <a:gd name="connsiteX4" fmla="*/ 0 w 4757434"/>
              <a:gd name="connsiteY4" fmla="*/ 0 h 126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7434" h="1261281">
                <a:moveTo>
                  <a:pt x="0" y="0"/>
                </a:moveTo>
                <a:lnTo>
                  <a:pt x="4757434" y="758429"/>
                </a:lnTo>
                <a:lnTo>
                  <a:pt x="4326765" y="1256911"/>
                </a:lnTo>
                <a:lnTo>
                  <a:pt x="0" y="1261281"/>
                </a:lnTo>
                <a:lnTo>
                  <a:pt x="0" y="0"/>
                </a:lnTo>
                <a:close/>
              </a:path>
            </a:pathLst>
          </a:custGeom>
          <a:solidFill>
            <a:srgbClr val="E3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EDDCF0AB-3AB0-41C8-B652-D5039B916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5901" y="4412162"/>
            <a:ext cx="2958042" cy="4889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</a:t>
            </a:r>
            <a:r>
              <a:rPr lang="es-ES" dirty="0" err="1"/>
              <a:t>purus</a:t>
            </a:r>
            <a:r>
              <a:rPr lang="es-ES" dirty="0"/>
              <a:t>.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9218372-75FA-2842-B287-BB4D0C99A266}"/>
              </a:ext>
            </a:extLst>
          </p:cNvPr>
          <p:cNvGrpSpPr/>
          <p:nvPr userDrawn="1"/>
        </p:nvGrpSpPr>
        <p:grpSpPr>
          <a:xfrm>
            <a:off x="321194" y="3961078"/>
            <a:ext cx="2691874" cy="704586"/>
            <a:chOff x="323850" y="3796042"/>
            <a:chExt cx="3363003" cy="880251"/>
          </a:xfrm>
        </p:grpSpPr>
        <p:sp>
          <p:nvSpPr>
            <p:cNvPr id="23" name="Oval 160">
              <a:extLst>
                <a:ext uri="{FF2B5EF4-FFF2-40B4-BE49-F238E27FC236}">
                  <a16:creationId xmlns:a16="http://schemas.microsoft.com/office/drawing/2014/main" id="{409787E0-ABCB-474C-BF6D-9127F7A7CF7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23850" y="3796042"/>
              <a:ext cx="880251" cy="880251"/>
            </a:xfrm>
            <a:prstGeom prst="ellipse">
              <a:avLst/>
            </a:prstGeom>
            <a:solidFill>
              <a:srgbClr val="17173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Oval 160">
              <a:extLst>
                <a:ext uri="{FF2B5EF4-FFF2-40B4-BE49-F238E27FC236}">
                  <a16:creationId xmlns:a16="http://schemas.microsoft.com/office/drawing/2014/main" id="{38B44E18-8087-D447-888C-AB89467F95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3468" y="3796042"/>
              <a:ext cx="880251" cy="880251"/>
            </a:xfrm>
            <a:prstGeom prst="ellipse">
              <a:avLst/>
            </a:prstGeom>
            <a:solidFill>
              <a:srgbClr val="E324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Oval 160">
              <a:extLst>
                <a:ext uri="{FF2B5EF4-FFF2-40B4-BE49-F238E27FC236}">
                  <a16:creationId xmlns:a16="http://schemas.microsoft.com/office/drawing/2014/main" id="{BCE897E2-2377-914A-AF75-8749BDD169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975035" y="3796042"/>
              <a:ext cx="880251" cy="880251"/>
            </a:xfrm>
            <a:prstGeom prst="ellipse">
              <a:avLst/>
            </a:prstGeom>
            <a:solidFill>
              <a:srgbClr val="29215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 160">
              <a:extLst>
                <a:ext uri="{FF2B5EF4-FFF2-40B4-BE49-F238E27FC236}">
                  <a16:creationId xmlns:a16="http://schemas.microsoft.com/office/drawing/2014/main" id="{55E975F8-9E4F-A14F-81B0-9E8FD0793F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806602" y="3796042"/>
              <a:ext cx="880251" cy="880251"/>
            </a:xfrm>
            <a:prstGeom prst="ellipse">
              <a:avLst/>
            </a:prstGeom>
            <a:solidFill>
              <a:srgbClr val="EB4F2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584E46E4-5819-F040-A257-DF3A72BC68C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7525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3E19A15A-8C1E-644F-80F7-3990E41DC2E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7525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F0097015-9DCF-1E41-A905-D52213576A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67650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E819D376-3F5F-3F47-9E5A-729F5E8E1A6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67650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12F0F96F-8F03-8A48-862F-F09D5A9F3A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33266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id="{0FD58EAB-A347-5F4D-BEE4-CC347834072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33266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F6418BED-A1DD-B64C-B09E-7D77118CF30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394489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593CFFF7-55BB-8B48-848B-FC61A0855300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394489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390952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A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9891" y="-80921"/>
            <a:ext cx="2906836" cy="5300454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4512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716438 h 5300454"/>
              <a:gd name="connsiteX3" fmla="*/ 1858846 w 2906836"/>
              <a:gd name="connsiteY3" fmla="*/ 526880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6836" h="5300454">
                <a:moveTo>
                  <a:pt x="746582" y="12317"/>
                </a:moveTo>
                <a:lnTo>
                  <a:pt x="2906836" y="0"/>
                </a:lnTo>
                <a:cubicBezTo>
                  <a:pt x="2906730" y="1228701"/>
                  <a:pt x="2906623" y="2487737"/>
                  <a:pt x="2906517" y="3716438"/>
                </a:cubicBezTo>
                <a:lnTo>
                  <a:pt x="1858846" y="5268804"/>
                </a:lnTo>
                <a:lnTo>
                  <a:pt x="0" y="5300454"/>
                </a:lnTo>
                <a:lnTo>
                  <a:pt x="746582" y="12317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87375" y="-57347"/>
            <a:ext cx="4635529" cy="5283046"/>
          </a:xfrm>
          <a:custGeom>
            <a:avLst/>
            <a:gdLst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4384675 w 4384675"/>
              <a:gd name="connsiteY2" fmla="*/ 5291138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3721129 w 4384675"/>
              <a:gd name="connsiteY2" fmla="*/ 5283046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457504"/>
              <a:gd name="connsiteY0" fmla="*/ 0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0 w 4457504"/>
              <a:gd name="connsiteY4" fmla="*/ 0 h 5291138"/>
              <a:gd name="connsiteX0" fmla="*/ 1998733 w 4457504"/>
              <a:gd name="connsiteY0" fmla="*/ 16184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1998733 w 4457504"/>
              <a:gd name="connsiteY4" fmla="*/ 16184 h 5291138"/>
              <a:gd name="connsiteX0" fmla="*/ 2176758 w 4635529"/>
              <a:gd name="connsiteY0" fmla="*/ 16184 h 5283046"/>
              <a:gd name="connsiteX1" fmla="*/ 4635529 w 4635529"/>
              <a:gd name="connsiteY1" fmla="*/ 0 h 5283046"/>
              <a:gd name="connsiteX2" fmla="*/ 3899154 w 4635529"/>
              <a:gd name="connsiteY2" fmla="*/ 5283046 h 5283046"/>
              <a:gd name="connsiteX3" fmla="*/ 0 w 4635529"/>
              <a:gd name="connsiteY3" fmla="*/ 5258770 h 5283046"/>
              <a:gd name="connsiteX4" fmla="*/ 2176758 w 4635529"/>
              <a:gd name="connsiteY4" fmla="*/ 16184 h 528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5529" h="5283046">
                <a:moveTo>
                  <a:pt x="2176758" y="16184"/>
                </a:moveTo>
                <a:lnTo>
                  <a:pt x="4635529" y="0"/>
                </a:lnTo>
                <a:lnTo>
                  <a:pt x="3899154" y="5283046"/>
                </a:lnTo>
                <a:lnTo>
                  <a:pt x="0" y="5258770"/>
                </a:lnTo>
                <a:lnTo>
                  <a:pt x="2176758" y="16184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6EB96B64-26CE-46C3-886D-E4BBA9483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3968751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43A628F1-54B3-487F-979D-E66BB20A1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3792218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1"/>
            <a:ext cx="2671598" cy="11570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</a:t>
            </a:r>
            <a:r>
              <a:rPr lang="es-ES" dirty="0" err="1"/>
              <a:t>tellus</a:t>
            </a:r>
            <a:r>
              <a:rPr lang="es-ES" dirty="0"/>
              <a:t>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583097B-1A1F-D549-BD56-C05B65704B73}"/>
              </a:ext>
            </a:extLst>
          </p:cNvPr>
          <p:cNvGrpSpPr/>
          <p:nvPr userDrawn="1"/>
        </p:nvGrpSpPr>
        <p:grpSpPr>
          <a:xfrm>
            <a:off x="321194" y="3961078"/>
            <a:ext cx="2026257" cy="704586"/>
            <a:chOff x="323850" y="3796042"/>
            <a:chExt cx="2531436" cy="880251"/>
          </a:xfrm>
        </p:grpSpPr>
        <p:sp>
          <p:nvSpPr>
            <p:cNvPr id="24" name="Oval 160">
              <a:extLst>
                <a:ext uri="{FF2B5EF4-FFF2-40B4-BE49-F238E27FC236}">
                  <a16:creationId xmlns:a16="http://schemas.microsoft.com/office/drawing/2014/main" id="{4B757774-40DE-E945-B8ED-FB284E4D66F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23850" y="3796042"/>
              <a:ext cx="880251" cy="880251"/>
            </a:xfrm>
            <a:prstGeom prst="ellipse">
              <a:avLst/>
            </a:prstGeom>
            <a:solidFill>
              <a:srgbClr val="17173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5" name="Oval 160">
              <a:extLst>
                <a:ext uri="{FF2B5EF4-FFF2-40B4-BE49-F238E27FC236}">
                  <a16:creationId xmlns:a16="http://schemas.microsoft.com/office/drawing/2014/main" id="{3134E138-8F28-F241-BE5D-602920D1B0A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3468" y="3796042"/>
              <a:ext cx="880251" cy="880251"/>
            </a:xfrm>
            <a:prstGeom prst="ellipse">
              <a:avLst/>
            </a:prstGeom>
            <a:solidFill>
              <a:srgbClr val="E324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" name="Oval 160">
              <a:extLst>
                <a:ext uri="{FF2B5EF4-FFF2-40B4-BE49-F238E27FC236}">
                  <a16:creationId xmlns:a16="http://schemas.microsoft.com/office/drawing/2014/main" id="{5732BEA4-FF35-E542-9024-A75A45F9E5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975035" y="3796042"/>
              <a:ext cx="880251" cy="880251"/>
            </a:xfrm>
            <a:prstGeom prst="ellipse">
              <a:avLst/>
            </a:prstGeom>
            <a:solidFill>
              <a:srgbClr val="29215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40CAAA98-6E7D-B74E-8C21-DAEA8EE0BD9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7525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5836F967-A97E-F741-B856-364A220F127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7525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24BA0F5E-7E02-1541-8587-76DB71E1BE5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67650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6B59E4AD-F874-B14E-B01E-3DBEC96F71C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67650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B2184DA4-54C2-2A4B-BADD-4523C98B9FA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33266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F7C97437-DC9C-FB43-A008-AF61DF2B326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33266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16832344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B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89947" y="-58900"/>
            <a:ext cx="4303175" cy="3912075"/>
          </a:xfrm>
          <a:custGeom>
            <a:avLst/>
            <a:gdLst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4384675 w 4384675"/>
              <a:gd name="connsiteY2" fmla="*/ 5291138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384675"/>
              <a:gd name="connsiteY0" fmla="*/ 0 h 5291138"/>
              <a:gd name="connsiteX1" fmla="*/ 4384675 w 4384675"/>
              <a:gd name="connsiteY1" fmla="*/ 0 h 5291138"/>
              <a:gd name="connsiteX2" fmla="*/ 3721129 w 4384675"/>
              <a:gd name="connsiteY2" fmla="*/ 5283046 h 5291138"/>
              <a:gd name="connsiteX3" fmla="*/ 0 w 4384675"/>
              <a:gd name="connsiteY3" fmla="*/ 5291138 h 5291138"/>
              <a:gd name="connsiteX4" fmla="*/ 0 w 4384675"/>
              <a:gd name="connsiteY4" fmla="*/ 0 h 5291138"/>
              <a:gd name="connsiteX0" fmla="*/ 0 w 4457504"/>
              <a:gd name="connsiteY0" fmla="*/ 0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0 w 4457504"/>
              <a:gd name="connsiteY4" fmla="*/ 0 h 5291138"/>
              <a:gd name="connsiteX0" fmla="*/ 1998733 w 4457504"/>
              <a:gd name="connsiteY0" fmla="*/ 16184 h 5291138"/>
              <a:gd name="connsiteX1" fmla="*/ 4457504 w 4457504"/>
              <a:gd name="connsiteY1" fmla="*/ 0 h 5291138"/>
              <a:gd name="connsiteX2" fmla="*/ 3721129 w 4457504"/>
              <a:gd name="connsiteY2" fmla="*/ 5283046 h 5291138"/>
              <a:gd name="connsiteX3" fmla="*/ 0 w 4457504"/>
              <a:gd name="connsiteY3" fmla="*/ 5291138 h 5291138"/>
              <a:gd name="connsiteX4" fmla="*/ 1998733 w 4457504"/>
              <a:gd name="connsiteY4" fmla="*/ 16184 h 5291138"/>
              <a:gd name="connsiteX0" fmla="*/ 2176758 w 4635529"/>
              <a:gd name="connsiteY0" fmla="*/ 16184 h 5283046"/>
              <a:gd name="connsiteX1" fmla="*/ 4635529 w 4635529"/>
              <a:gd name="connsiteY1" fmla="*/ 0 h 5283046"/>
              <a:gd name="connsiteX2" fmla="*/ 3899154 w 4635529"/>
              <a:gd name="connsiteY2" fmla="*/ 5283046 h 5283046"/>
              <a:gd name="connsiteX3" fmla="*/ 0 w 4635529"/>
              <a:gd name="connsiteY3" fmla="*/ 5258770 h 5283046"/>
              <a:gd name="connsiteX4" fmla="*/ 2176758 w 4635529"/>
              <a:gd name="connsiteY4" fmla="*/ 16184 h 5283046"/>
              <a:gd name="connsiteX0" fmla="*/ 2176758 w 6883654"/>
              <a:gd name="connsiteY0" fmla="*/ 16184 h 5258770"/>
              <a:gd name="connsiteX1" fmla="*/ 4635529 w 6883654"/>
              <a:gd name="connsiteY1" fmla="*/ 0 h 5258770"/>
              <a:gd name="connsiteX2" fmla="*/ 6883654 w 6883654"/>
              <a:gd name="connsiteY2" fmla="*/ 1466696 h 5258770"/>
              <a:gd name="connsiteX3" fmla="*/ 0 w 6883654"/>
              <a:gd name="connsiteY3" fmla="*/ 5258770 h 5258770"/>
              <a:gd name="connsiteX4" fmla="*/ 2176758 w 6883654"/>
              <a:gd name="connsiteY4" fmla="*/ 16184 h 5258770"/>
              <a:gd name="connsiteX0" fmla="*/ 2176758 w 6902479"/>
              <a:gd name="connsiteY0" fmla="*/ 16184 h 5258770"/>
              <a:gd name="connsiteX1" fmla="*/ 6902479 w 6902479"/>
              <a:gd name="connsiteY1" fmla="*/ 0 h 5258770"/>
              <a:gd name="connsiteX2" fmla="*/ 6883654 w 6902479"/>
              <a:gd name="connsiteY2" fmla="*/ 1466696 h 5258770"/>
              <a:gd name="connsiteX3" fmla="*/ 0 w 6902479"/>
              <a:gd name="connsiteY3" fmla="*/ 5258770 h 5258770"/>
              <a:gd name="connsiteX4" fmla="*/ 2176758 w 6902479"/>
              <a:gd name="connsiteY4" fmla="*/ 16184 h 5258770"/>
              <a:gd name="connsiteX0" fmla="*/ 0 w 4725721"/>
              <a:gd name="connsiteY0" fmla="*/ 16184 h 1466696"/>
              <a:gd name="connsiteX1" fmla="*/ 4725721 w 4725721"/>
              <a:gd name="connsiteY1" fmla="*/ 0 h 1466696"/>
              <a:gd name="connsiteX2" fmla="*/ 4706896 w 4725721"/>
              <a:gd name="connsiteY2" fmla="*/ 1466696 h 1466696"/>
              <a:gd name="connsiteX3" fmla="*/ 363242 w 4725721"/>
              <a:gd name="connsiteY3" fmla="*/ 547070 h 1466696"/>
              <a:gd name="connsiteX4" fmla="*/ 0 w 4725721"/>
              <a:gd name="connsiteY4" fmla="*/ 16184 h 1466696"/>
              <a:gd name="connsiteX0" fmla="*/ 0 w 5589321"/>
              <a:gd name="connsiteY0" fmla="*/ 0 h 1628312"/>
              <a:gd name="connsiteX1" fmla="*/ 5589321 w 5589321"/>
              <a:gd name="connsiteY1" fmla="*/ 161616 h 1628312"/>
              <a:gd name="connsiteX2" fmla="*/ 5570496 w 5589321"/>
              <a:gd name="connsiteY2" fmla="*/ 1628312 h 1628312"/>
              <a:gd name="connsiteX3" fmla="*/ 1226842 w 5589321"/>
              <a:gd name="connsiteY3" fmla="*/ 708686 h 1628312"/>
              <a:gd name="connsiteX4" fmla="*/ 0 w 5589321"/>
              <a:gd name="connsiteY4" fmla="*/ 0 h 1628312"/>
              <a:gd name="connsiteX0" fmla="*/ 0 w 5589321"/>
              <a:gd name="connsiteY0" fmla="*/ 0 h 1628312"/>
              <a:gd name="connsiteX1" fmla="*/ 5589321 w 5589321"/>
              <a:gd name="connsiteY1" fmla="*/ 161616 h 1628312"/>
              <a:gd name="connsiteX2" fmla="*/ 5570496 w 5589321"/>
              <a:gd name="connsiteY2" fmla="*/ 1628312 h 1628312"/>
              <a:gd name="connsiteX3" fmla="*/ 331492 w 5589321"/>
              <a:gd name="connsiteY3" fmla="*/ 200686 h 1628312"/>
              <a:gd name="connsiteX4" fmla="*/ 0 w 5589321"/>
              <a:gd name="connsiteY4" fmla="*/ 0 h 1628312"/>
              <a:gd name="connsiteX0" fmla="*/ 2694096 w 5257829"/>
              <a:gd name="connsiteY0" fmla="*/ 13196 h 1466696"/>
              <a:gd name="connsiteX1" fmla="*/ 5257829 w 5257829"/>
              <a:gd name="connsiteY1" fmla="*/ 0 h 1466696"/>
              <a:gd name="connsiteX2" fmla="*/ 5239004 w 5257829"/>
              <a:gd name="connsiteY2" fmla="*/ 1466696 h 1466696"/>
              <a:gd name="connsiteX3" fmla="*/ 0 w 5257829"/>
              <a:gd name="connsiteY3" fmla="*/ 39070 h 1466696"/>
              <a:gd name="connsiteX4" fmla="*/ 2694096 w 5257829"/>
              <a:gd name="connsiteY4" fmla="*/ 13196 h 1466696"/>
              <a:gd name="connsiteX0" fmla="*/ 2694096 w 5239004"/>
              <a:gd name="connsiteY0" fmla="*/ 0 h 1453500"/>
              <a:gd name="connsiteX1" fmla="*/ 5190594 w 5239004"/>
              <a:gd name="connsiteY1" fmla="*/ 251 h 1453500"/>
              <a:gd name="connsiteX2" fmla="*/ 5239004 w 5239004"/>
              <a:gd name="connsiteY2" fmla="*/ 1453500 h 1453500"/>
              <a:gd name="connsiteX3" fmla="*/ 0 w 5239004"/>
              <a:gd name="connsiteY3" fmla="*/ 25874 h 1453500"/>
              <a:gd name="connsiteX4" fmla="*/ 2694096 w 5239004"/>
              <a:gd name="connsiteY4" fmla="*/ 0 h 1453500"/>
              <a:gd name="connsiteX0" fmla="*/ 2694096 w 5190594"/>
              <a:gd name="connsiteY0" fmla="*/ 0 h 2677183"/>
              <a:gd name="connsiteX1" fmla="*/ 5190594 w 5190594"/>
              <a:gd name="connsiteY1" fmla="*/ 251 h 2677183"/>
              <a:gd name="connsiteX2" fmla="*/ 5185215 w 5190594"/>
              <a:gd name="connsiteY2" fmla="*/ 2677183 h 2677183"/>
              <a:gd name="connsiteX3" fmla="*/ 0 w 5190594"/>
              <a:gd name="connsiteY3" fmla="*/ 25874 h 2677183"/>
              <a:gd name="connsiteX4" fmla="*/ 2694096 w 5190594"/>
              <a:gd name="connsiteY4" fmla="*/ 0 h 2677183"/>
              <a:gd name="connsiteX0" fmla="*/ 2694096 w 5190594"/>
              <a:gd name="connsiteY0" fmla="*/ 0 h 4528105"/>
              <a:gd name="connsiteX1" fmla="*/ 5190594 w 5190594"/>
              <a:gd name="connsiteY1" fmla="*/ 251 h 4528105"/>
              <a:gd name="connsiteX2" fmla="*/ 5155718 w 5190594"/>
              <a:gd name="connsiteY2" fmla="*/ 4528105 h 4528105"/>
              <a:gd name="connsiteX3" fmla="*/ 0 w 5190594"/>
              <a:gd name="connsiteY3" fmla="*/ 25874 h 4528105"/>
              <a:gd name="connsiteX4" fmla="*/ 2694096 w 5190594"/>
              <a:gd name="connsiteY4" fmla="*/ 0 h 4528105"/>
              <a:gd name="connsiteX0" fmla="*/ 194245 w 2690743"/>
              <a:gd name="connsiteY0" fmla="*/ 0 h 4528105"/>
              <a:gd name="connsiteX1" fmla="*/ 2690743 w 2690743"/>
              <a:gd name="connsiteY1" fmla="*/ 251 h 4528105"/>
              <a:gd name="connsiteX2" fmla="*/ 2655867 w 2690743"/>
              <a:gd name="connsiteY2" fmla="*/ 4528105 h 4528105"/>
              <a:gd name="connsiteX3" fmla="*/ 0 w 2690743"/>
              <a:gd name="connsiteY3" fmla="*/ 4125926 h 4528105"/>
              <a:gd name="connsiteX4" fmla="*/ 194245 w 2690743"/>
              <a:gd name="connsiteY4" fmla="*/ 0 h 4528105"/>
              <a:gd name="connsiteX0" fmla="*/ 0 w 4332672"/>
              <a:gd name="connsiteY0" fmla="*/ 0 h 4542854"/>
              <a:gd name="connsiteX1" fmla="*/ 4332672 w 4332672"/>
              <a:gd name="connsiteY1" fmla="*/ 15000 h 4542854"/>
              <a:gd name="connsiteX2" fmla="*/ 4297796 w 4332672"/>
              <a:gd name="connsiteY2" fmla="*/ 4542854 h 4542854"/>
              <a:gd name="connsiteX3" fmla="*/ 1641929 w 4332672"/>
              <a:gd name="connsiteY3" fmla="*/ 4140675 h 4542854"/>
              <a:gd name="connsiteX4" fmla="*/ 0 w 4332672"/>
              <a:gd name="connsiteY4" fmla="*/ 0 h 4542854"/>
              <a:gd name="connsiteX0" fmla="*/ 0 w 4332672"/>
              <a:gd name="connsiteY0" fmla="*/ 0 h 4140675"/>
              <a:gd name="connsiteX1" fmla="*/ 4332672 w 4332672"/>
              <a:gd name="connsiteY1" fmla="*/ 15000 h 4140675"/>
              <a:gd name="connsiteX2" fmla="*/ 4312544 w 4332672"/>
              <a:gd name="connsiteY2" fmla="*/ 1600551 h 4140675"/>
              <a:gd name="connsiteX3" fmla="*/ 1641929 w 4332672"/>
              <a:gd name="connsiteY3" fmla="*/ 4140675 h 4140675"/>
              <a:gd name="connsiteX4" fmla="*/ 0 w 4332672"/>
              <a:gd name="connsiteY4" fmla="*/ 0 h 4140675"/>
              <a:gd name="connsiteX0" fmla="*/ 0 w 4332672"/>
              <a:gd name="connsiteY0" fmla="*/ 0 h 3727720"/>
              <a:gd name="connsiteX1" fmla="*/ 4332672 w 4332672"/>
              <a:gd name="connsiteY1" fmla="*/ 15000 h 3727720"/>
              <a:gd name="connsiteX2" fmla="*/ 4312544 w 4332672"/>
              <a:gd name="connsiteY2" fmla="*/ 1600551 h 3727720"/>
              <a:gd name="connsiteX3" fmla="*/ 1509193 w 4332672"/>
              <a:gd name="connsiteY3" fmla="*/ 3727720 h 3727720"/>
              <a:gd name="connsiteX4" fmla="*/ 0 w 4332672"/>
              <a:gd name="connsiteY4" fmla="*/ 0 h 3727720"/>
              <a:gd name="connsiteX0" fmla="*/ 0 w 4332672"/>
              <a:gd name="connsiteY0" fmla="*/ 0 h 3786714"/>
              <a:gd name="connsiteX1" fmla="*/ 4332672 w 4332672"/>
              <a:gd name="connsiteY1" fmla="*/ 15000 h 3786714"/>
              <a:gd name="connsiteX2" fmla="*/ 4312544 w 4332672"/>
              <a:gd name="connsiteY2" fmla="*/ 1600551 h 3786714"/>
              <a:gd name="connsiteX3" fmla="*/ 491554 w 4332672"/>
              <a:gd name="connsiteY3" fmla="*/ 3786714 h 3786714"/>
              <a:gd name="connsiteX4" fmla="*/ 0 w 4332672"/>
              <a:gd name="connsiteY4" fmla="*/ 0 h 3786714"/>
              <a:gd name="connsiteX0" fmla="*/ 0 w 4332672"/>
              <a:gd name="connsiteY0" fmla="*/ 0 h 3786714"/>
              <a:gd name="connsiteX1" fmla="*/ 4332672 w 4332672"/>
              <a:gd name="connsiteY1" fmla="*/ 15000 h 3786714"/>
              <a:gd name="connsiteX2" fmla="*/ 4297796 w 4332672"/>
              <a:gd name="connsiteY2" fmla="*/ 914751 h 3786714"/>
              <a:gd name="connsiteX3" fmla="*/ 491554 w 4332672"/>
              <a:gd name="connsiteY3" fmla="*/ 3786714 h 3786714"/>
              <a:gd name="connsiteX4" fmla="*/ 0 w 4332672"/>
              <a:gd name="connsiteY4" fmla="*/ 0 h 3786714"/>
              <a:gd name="connsiteX0" fmla="*/ 0 w 4332672"/>
              <a:gd name="connsiteY0" fmla="*/ 0 h 3853081"/>
              <a:gd name="connsiteX1" fmla="*/ 4332672 w 4332672"/>
              <a:gd name="connsiteY1" fmla="*/ 15000 h 3853081"/>
              <a:gd name="connsiteX2" fmla="*/ 4297796 w 4332672"/>
              <a:gd name="connsiteY2" fmla="*/ 914751 h 3853081"/>
              <a:gd name="connsiteX3" fmla="*/ 543173 w 4332672"/>
              <a:gd name="connsiteY3" fmla="*/ 3853081 h 3853081"/>
              <a:gd name="connsiteX4" fmla="*/ 0 w 4332672"/>
              <a:gd name="connsiteY4" fmla="*/ 0 h 3853081"/>
              <a:gd name="connsiteX0" fmla="*/ 0 w 4303175"/>
              <a:gd name="connsiteY0" fmla="*/ 0 h 3853081"/>
              <a:gd name="connsiteX1" fmla="*/ 4303175 w 4303175"/>
              <a:gd name="connsiteY1" fmla="*/ 15000 h 3853081"/>
              <a:gd name="connsiteX2" fmla="*/ 4297796 w 4303175"/>
              <a:gd name="connsiteY2" fmla="*/ 914751 h 3853081"/>
              <a:gd name="connsiteX3" fmla="*/ 543173 w 4303175"/>
              <a:gd name="connsiteY3" fmla="*/ 3853081 h 3853081"/>
              <a:gd name="connsiteX4" fmla="*/ 0 w 4303175"/>
              <a:gd name="connsiteY4" fmla="*/ 0 h 3853081"/>
              <a:gd name="connsiteX0" fmla="*/ 0 w 4303175"/>
              <a:gd name="connsiteY0" fmla="*/ 0 h 3853081"/>
              <a:gd name="connsiteX1" fmla="*/ 4303175 w 4303175"/>
              <a:gd name="connsiteY1" fmla="*/ 15000 h 3853081"/>
              <a:gd name="connsiteX2" fmla="*/ 4290422 w 4303175"/>
              <a:gd name="connsiteY2" fmla="*/ 833635 h 3853081"/>
              <a:gd name="connsiteX3" fmla="*/ 543173 w 4303175"/>
              <a:gd name="connsiteY3" fmla="*/ 3853081 h 3853081"/>
              <a:gd name="connsiteX4" fmla="*/ 0 w 4303175"/>
              <a:gd name="connsiteY4" fmla="*/ 0 h 3853081"/>
              <a:gd name="connsiteX0" fmla="*/ 0 w 4303175"/>
              <a:gd name="connsiteY0" fmla="*/ 0 h 3889952"/>
              <a:gd name="connsiteX1" fmla="*/ 4303175 w 4303175"/>
              <a:gd name="connsiteY1" fmla="*/ 15000 h 3889952"/>
              <a:gd name="connsiteX2" fmla="*/ 4290422 w 4303175"/>
              <a:gd name="connsiteY2" fmla="*/ 833635 h 3889952"/>
              <a:gd name="connsiteX3" fmla="*/ 550547 w 4303175"/>
              <a:gd name="connsiteY3" fmla="*/ 3889952 h 3889952"/>
              <a:gd name="connsiteX4" fmla="*/ 0 w 4303175"/>
              <a:gd name="connsiteY4" fmla="*/ 0 h 3889952"/>
              <a:gd name="connsiteX0" fmla="*/ 0 w 4303175"/>
              <a:gd name="connsiteY0" fmla="*/ 0 h 3889952"/>
              <a:gd name="connsiteX1" fmla="*/ 4303175 w 4303175"/>
              <a:gd name="connsiteY1" fmla="*/ 15000 h 3889952"/>
              <a:gd name="connsiteX2" fmla="*/ 4283048 w 4303175"/>
              <a:gd name="connsiteY2" fmla="*/ 892628 h 3889952"/>
              <a:gd name="connsiteX3" fmla="*/ 550547 w 4303175"/>
              <a:gd name="connsiteY3" fmla="*/ 3889952 h 3889952"/>
              <a:gd name="connsiteX4" fmla="*/ 0 w 4303175"/>
              <a:gd name="connsiteY4" fmla="*/ 0 h 3889952"/>
              <a:gd name="connsiteX0" fmla="*/ 0 w 4303175"/>
              <a:gd name="connsiteY0" fmla="*/ 0 h 3912075"/>
              <a:gd name="connsiteX1" fmla="*/ 4303175 w 4303175"/>
              <a:gd name="connsiteY1" fmla="*/ 15000 h 3912075"/>
              <a:gd name="connsiteX2" fmla="*/ 4283048 w 4303175"/>
              <a:gd name="connsiteY2" fmla="*/ 892628 h 3912075"/>
              <a:gd name="connsiteX3" fmla="*/ 550547 w 4303175"/>
              <a:gd name="connsiteY3" fmla="*/ 3912075 h 3912075"/>
              <a:gd name="connsiteX4" fmla="*/ 0 w 4303175"/>
              <a:gd name="connsiteY4" fmla="*/ 0 h 391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3175" h="3912075">
                <a:moveTo>
                  <a:pt x="0" y="0"/>
                </a:moveTo>
                <a:lnTo>
                  <a:pt x="4303175" y="15000"/>
                </a:lnTo>
                <a:lnTo>
                  <a:pt x="4283048" y="892628"/>
                </a:lnTo>
                <a:lnTo>
                  <a:pt x="550547" y="3912075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6EB96B64-26CE-46C3-886D-E4BBA9483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4566099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43A628F1-54B3-487F-979D-E66BB20A1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49" y="792814"/>
            <a:ext cx="4566097" cy="215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1"/>
            <a:ext cx="2671598" cy="2121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74993" y="759354"/>
            <a:ext cx="5508235" cy="4464277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2626182 w 4786436"/>
              <a:gd name="connsiteY0" fmla="*/ 12317 h 5276178"/>
              <a:gd name="connsiteX1" fmla="*/ 4786436 w 4786436"/>
              <a:gd name="connsiteY1" fmla="*/ 0 h 5276178"/>
              <a:gd name="connsiteX2" fmla="*/ 4786117 w 4786436"/>
              <a:gd name="connsiteY2" fmla="*/ 3686102 h 5276178"/>
              <a:gd name="connsiteX3" fmla="*/ 3711989 w 4786436"/>
              <a:gd name="connsiteY3" fmla="*/ 5276178 h 5276178"/>
              <a:gd name="connsiteX4" fmla="*/ 0 w 4786436"/>
              <a:gd name="connsiteY4" fmla="*/ 5275054 h 5276178"/>
              <a:gd name="connsiteX5" fmla="*/ 2626182 w 4786436"/>
              <a:gd name="connsiteY5" fmla="*/ 12317 h 5276178"/>
              <a:gd name="connsiteX0" fmla="*/ 2626182 w 4792786"/>
              <a:gd name="connsiteY0" fmla="*/ 0 h 5263861"/>
              <a:gd name="connsiteX1" fmla="*/ 4792786 w 4792786"/>
              <a:gd name="connsiteY1" fmla="*/ 2070483 h 5263861"/>
              <a:gd name="connsiteX2" fmla="*/ 4786117 w 4792786"/>
              <a:gd name="connsiteY2" fmla="*/ 3673785 h 5263861"/>
              <a:gd name="connsiteX3" fmla="*/ 3711989 w 4792786"/>
              <a:gd name="connsiteY3" fmla="*/ 5263861 h 5263861"/>
              <a:gd name="connsiteX4" fmla="*/ 0 w 4792786"/>
              <a:gd name="connsiteY4" fmla="*/ 5262737 h 5263861"/>
              <a:gd name="connsiteX5" fmla="*/ 2626182 w 4792786"/>
              <a:gd name="connsiteY5" fmla="*/ 0 h 5263861"/>
              <a:gd name="connsiteX0" fmla="*/ 4797882 w 4797882"/>
              <a:gd name="connsiteY0" fmla="*/ 0 h 3676361"/>
              <a:gd name="connsiteX1" fmla="*/ 4792786 w 4797882"/>
              <a:gd name="connsiteY1" fmla="*/ 482983 h 3676361"/>
              <a:gd name="connsiteX2" fmla="*/ 4786117 w 4797882"/>
              <a:gd name="connsiteY2" fmla="*/ 2086285 h 3676361"/>
              <a:gd name="connsiteX3" fmla="*/ 3711989 w 4797882"/>
              <a:gd name="connsiteY3" fmla="*/ 3676361 h 3676361"/>
              <a:gd name="connsiteX4" fmla="*/ 0 w 4797882"/>
              <a:gd name="connsiteY4" fmla="*/ 3675237 h 3676361"/>
              <a:gd name="connsiteX5" fmla="*/ 4797882 w 4797882"/>
              <a:gd name="connsiteY5" fmla="*/ 0 h 3676361"/>
              <a:gd name="connsiteX0" fmla="*/ 5513179 w 5513179"/>
              <a:gd name="connsiteY0" fmla="*/ 0 h 3704734"/>
              <a:gd name="connsiteX1" fmla="*/ 5508083 w 5513179"/>
              <a:gd name="connsiteY1" fmla="*/ 482983 h 3704734"/>
              <a:gd name="connsiteX2" fmla="*/ 5501414 w 5513179"/>
              <a:gd name="connsiteY2" fmla="*/ 2086285 h 3704734"/>
              <a:gd name="connsiteX3" fmla="*/ 4427286 w 5513179"/>
              <a:gd name="connsiteY3" fmla="*/ 3676361 h 3704734"/>
              <a:gd name="connsiteX4" fmla="*/ 0 w 5513179"/>
              <a:gd name="connsiteY4" fmla="*/ 3704734 h 3704734"/>
              <a:gd name="connsiteX5" fmla="*/ 5513179 w 5513179"/>
              <a:gd name="connsiteY5" fmla="*/ 0 h 3704734"/>
              <a:gd name="connsiteX0" fmla="*/ 5498431 w 5508235"/>
              <a:gd name="connsiteY0" fmla="*/ 0 h 5150076"/>
              <a:gd name="connsiteX1" fmla="*/ 5508083 w 5508235"/>
              <a:gd name="connsiteY1" fmla="*/ 1928325 h 5150076"/>
              <a:gd name="connsiteX2" fmla="*/ 5501414 w 5508235"/>
              <a:gd name="connsiteY2" fmla="*/ 3531627 h 5150076"/>
              <a:gd name="connsiteX3" fmla="*/ 4427286 w 5508235"/>
              <a:gd name="connsiteY3" fmla="*/ 5121703 h 5150076"/>
              <a:gd name="connsiteX4" fmla="*/ 0 w 5508235"/>
              <a:gd name="connsiteY4" fmla="*/ 5150076 h 5150076"/>
              <a:gd name="connsiteX5" fmla="*/ 5498431 w 5508235"/>
              <a:gd name="connsiteY5" fmla="*/ 0 h 5150076"/>
              <a:gd name="connsiteX0" fmla="*/ 5527927 w 5527927"/>
              <a:gd name="connsiteY0" fmla="*/ 0 h 4479025"/>
              <a:gd name="connsiteX1" fmla="*/ 5508083 w 5527927"/>
              <a:gd name="connsiteY1" fmla="*/ 1257274 h 4479025"/>
              <a:gd name="connsiteX2" fmla="*/ 5501414 w 5527927"/>
              <a:gd name="connsiteY2" fmla="*/ 2860576 h 4479025"/>
              <a:gd name="connsiteX3" fmla="*/ 4427286 w 5527927"/>
              <a:gd name="connsiteY3" fmla="*/ 4450652 h 4479025"/>
              <a:gd name="connsiteX4" fmla="*/ 0 w 5527927"/>
              <a:gd name="connsiteY4" fmla="*/ 4479025 h 4479025"/>
              <a:gd name="connsiteX5" fmla="*/ 5527927 w 5527927"/>
              <a:gd name="connsiteY5" fmla="*/ 0 h 4479025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27286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44621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8235" h="4464277">
                <a:moveTo>
                  <a:pt x="5498431" y="0"/>
                </a:moveTo>
                <a:cubicBezTo>
                  <a:pt x="5496732" y="160994"/>
                  <a:pt x="5509782" y="1081532"/>
                  <a:pt x="5508083" y="1242526"/>
                </a:cubicBezTo>
                <a:cubicBezTo>
                  <a:pt x="5507977" y="2471227"/>
                  <a:pt x="5501520" y="1651796"/>
                  <a:pt x="5501414" y="2880497"/>
                </a:cubicBezTo>
                <a:lnTo>
                  <a:pt x="4444621" y="4435904"/>
                </a:lnTo>
                <a:lnTo>
                  <a:pt x="0" y="4464277"/>
                </a:lnTo>
                <a:lnTo>
                  <a:pt x="5498431" y="0"/>
                </a:lnTo>
                <a:close/>
              </a:path>
            </a:pathLst>
          </a:custGeom>
        </p:spPr>
        <p:txBody>
          <a:bodyPr/>
          <a:lstStyle>
            <a:lvl1pPr algn="ctr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7DF2648-5C0E-47C2-9E52-2349DEF148C2}"/>
              </a:ext>
            </a:extLst>
          </p:cNvPr>
          <p:cNvGrpSpPr/>
          <p:nvPr userDrawn="1"/>
        </p:nvGrpSpPr>
        <p:grpSpPr>
          <a:xfrm>
            <a:off x="321194" y="3961078"/>
            <a:ext cx="2691874" cy="704586"/>
            <a:chOff x="323850" y="3796042"/>
            <a:chExt cx="3363003" cy="880251"/>
          </a:xfrm>
        </p:grpSpPr>
        <p:sp>
          <p:nvSpPr>
            <p:cNvPr id="9" name="Oval 160">
              <a:extLst>
                <a:ext uri="{FF2B5EF4-FFF2-40B4-BE49-F238E27FC236}">
                  <a16:creationId xmlns:a16="http://schemas.microsoft.com/office/drawing/2014/main" id="{E3BFAE2F-BA63-4DB2-AD58-74B61350036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23850" y="3796042"/>
              <a:ext cx="880251" cy="880251"/>
            </a:xfrm>
            <a:prstGeom prst="ellipse">
              <a:avLst/>
            </a:prstGeom>
            <a:solidFill>
              <a:srgbClr val="17173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Oval 160">
              <a:extLst>
                <a:ext uri="{FF2B5EF4-FFF2-40B4-BE49-F238E27FC236}">
                  <a16:creationId xmlns:a16="http://schemas.microsoft.com/office/drawing/2014/main" id="{B01E9624-A6E6-4DF6-A99B-6BE62739EAB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3468" y="3796042"/>
              <a:ext cx="880251" cy="880251"/>
            </a:xfrm>
            <a:prstGeom prst="ellipse">
              <a:avLst/>
            </a:prstGeom>
            <a:solidFill>
              <a:srgbClr val="E324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Oval 160">
              <a:extLst>
                <a:ext uri="{FF2B5EF4-FFF2-40B4-BE49-F238E27FC236}">
                  <a16:creationId xmlns:a16="http://schemas.microsoft.com/office/drawing/2014/main" id="{6E7CB83F-37D6-4E05-B65D-452092C4A7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975035" y="3796042"/>
              <a:ext cx="880251" cy="880251"/>
            </a:xfrm>
            <a:prstGeom prst="ellipse">
              <a:avLst/>
            </a:prstGeom>
            <a:solidFill>
              <a:srgbClr val="29215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Oval 160">
              <a:extLst>
                <a:ext uri="{FF2B5EF4-FFF2-40B4-BE49-F238E27FC236}">
                  <a16:creationId xmlns:a16="http://schemas.microsoft.com/office/drawing/2014/main" id="{D0F1FE2D-ED6C-4137-8C35-29228ABF65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806602" y="3796042"/>
              <a:ext cx="880251" cy="880251"/>
            </a:xfrm>
            <a:prstGeom prst="ellipse">
              <a:avLst/>
            </a:prstGeom>
            <a:solidFill>
              <a:srgbClr val="EB4F2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4C6FD490-A848-4EA5-95BA-F865446B85F9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7525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2613ACF1-E5C5-4B44-ADA9-53F220CB58F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7525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B309A2C-5883-4D94-B765-C77B20D9D60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67650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F066558B-BEBC-42D0-9730-180590321C2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67650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388EED01-1A91-44AC-B1FF-69BDC090090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33266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BB2AB825-693C-4C11-AD04-476B6DA6693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33266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CF36473E-C12C-418C-A4CF-11172ECCDEC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394489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E70A0BDD-1BFD-4A4A-9D15-3949AAFE436D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394489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1374224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Imagenes_C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1119A898-5675-476B-BC57-D6FF5AC906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7276" y="-61661"/>
            <a:ext cx="6016349" cy="5244661"/>
          </a:xfrm>
          <a:custGeom>
            <a:avLst/>
            <a:gdLst>
              <a:gd name="connsiteX0" fmla="*/ 6 w 5995340"/>
              <a:gd name="connsiteY0" fmla="*/ 2036245 h 5330972"/>
              <a:gd name="connsiteX1" fmla="*/ 2997670 w 5995340"/>
              <a:gd name="connsiteY1" fmla="*/ 0 h 5330972"/>
              <a:gd name="connsiteX2" fmla="*/ 5995334 w 5995340"/>
              <a:gd name="connsiteY2" fmla="*/ 2036245 h 5330972"/>
              <a:gd name="connsiteX3" fmla="*/ 4850328 w 5995340"/>
              <a:gd name="connsiteY3" fmla="*/ 5330958 h 5330972"/>
              <a:gd name="connsiteX4" fmla="*/ 1145012 w 5995340"/>
              <a:gd name="connsiteY4" fmla="*/ 5330958 h 5330972"/>
              <a:gd name="connsiteX5" fmla="*/ 6 w 5995340"/>
              <a:gd name="connsiteY5" fmla="*/ 2036245 h 5330972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4850322 w 6089921"/>
              <a:gd name="connsiteY3" fmla="*/ 5344230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344230"/>
              <a:gd name="connsiteX1" fmla="*/ 2997664 w 6089921"/>
              <a:gd name="connsiteY1" fmla="*/ 13272 h 5344230"/>
              <a:gd name="connsiteX2" fmla="*/ 6089921 w 6089921"/>
              <a:gd name="connsiteY2" fmla="*/ 0 h 5344230"/>
              <a:gd name="connsiteX3" fmla="*/ 5995949 w 6089921"/>
              <a:gd name="connsiteY3" fmla="*/ 835292 h 5344230"/>
              <a:gd name="connsiteX4" fmla="*/ 1145006 w 6089921"/>
              <a:gd name="connsiteY4" fmla="*/ 5344230 h 5344230"/>
              <a:gd name="connsiteX5" fmla="*/ 0 w 6089921"/>
              <a:gd name="connsiteY5" fmla="*/ 2049517 h 5344230"/>
              <a:gd name="connsiteX0" fmla="*/ 0 w 6089921"/>
              <a:gd name="connsiteY0" fmla="*/ 2049517 h 5407292"/>
              <a:gd name="connsiteX1" fmla="*/ 2997664 w 6089921"/>
              <a:gd name="connsiteY1" fmla="*/ 13272 h 5407292"/>
              <a:gd name="connsiteX2" fmla="*/ 6089921 w 6089921"/>
              <a:gd name="connsiteY2" fmla="*/ 0 h 5407292"/>
              <a:gd name="connsiteX3" fmla="*/ 5995949 w 6089921"/>
              <a:gd name="connsiteY3" fmla="*/ 835292 h 5407292"/>
              <a:gd name="connsiteX4" fmla="*/ 398771 w 6089921"/>
              <a:gd name="connsiteY4" fmla="*/ 5407292 h 5407292"/>
              <a:gd name="connsiteX5" fmla="*/ 0 w 6089921"/>
              <a:gd name="connsiteY5" fmla="*/ 2049517 h 5407292"/>
              <a:gd name="connsiteX0" fmla="*/ 0 w 6100431"/>
              <a:gd name="connsiteY0" fmla="*/ 5255172 h 5407292"/>
              <a:gd name="connsiteX1" fmla="*/ 3008174 w 6100431"/>
              <a:gd name="connsiteY1" fmla="*/ 13272 h 5407292"/>
              <a:gd name="connsiteX2" fmla="*/ 6100431 w 6100431"/>
              <a:gd name="connsiteY2" fmla="*/ 0 h 5407292"/>
              <a:gd name="connsiteX3" fmla="*/ 6006459 w 6100431"/>
              <a:gd name="connsiteY3" fmla="*/ 835292 h 5407292"/>
              <a:gd name="connsiteX4" fmla="*/ 409281 w 6100431"/>
              <a:gd name="connsiteY4" fmla="*/ 5407292 h 5407292"/>
              <a:gd name="connsiteX5" fmla="*/ 0 w 6100431"/>
              <a:gd name="connsiteY5" fmla="*/ 5255172 h 5407292"/>
              <a:gd name="connsiteX0" fmla="*/ 0 w 6100431"/>
              <a:gd name="connsiteY0" fmla="*/ 5294452 h 5446572"/>
              <a:gd name="connsiteX1" fmla="*/ 75788 w 6100431"/>
              <a:gd name="connsiteY1" fmla="*/ 0 h 5446572"/>
              <a:gd name="connsiteX2" fmla="*/ 6100431 w 6100431"/>
              <a:gd name="connsiteY2" fmla="*/ 39280 h 5446572"/>
              <a:gd name="connsiteX3" fmla="*/ 6006459 w 6100431"/>
              <a:gd name="connsiteY3" fmla="*/ 874572 h 5446572"/>
              <a:gd name="connsiteX4" fmla="*/ 409281 w 6100431"/>
              <a:gd name="connsiteY4" fmla="*/ 5446572 h 5446572"/>
              <a:gd name="connsiteX5" fmla="*/ 0 w 6100431"/>
              <a:gd name="connsiteY5" fmla="*/ 5294452 h 5446572"/>
              <a:gd name="connsiteX0" fmla="*/ 0 w 6079411"/>
              <a:gd name="connsiteY0" fmla="*/ 5347003 h 5446572"/>
              <a:gd name="connsiteX1" fmla="*/ 54768 w 6079411"/>
              <a:gd name="connsiteY1" fmla="*/ 0 h 5446572"/>
              <a:gd name="connsiteX2" fmla="*/ 6079411 w 6079411"/>
              <a:gd name="connsiteY2" fmla="*/ 39280 h 5446572"/>
              <a:gd name="connsiteX3" fmla="*/ 5985439 w 6079411"/>
              <a:gd name="connsiteY3" fmla="*/ 874572 h 5446572"/>
              <a:gd name="connsiteX4" fmla="*/ 388261 w 6079411"/>
              <a:gd name="connsiteY4" fmla="*/ 5446572 h 5446572"/>
              <a:gd name="connsiteX5" fmla="*/ 0 w 6079411"/>
              <a:gd name="connsiteY5" fmla="*/ 5347003 h 5446572"/>
              <a:gd name="connsiteX0" fmla="*/ 0 w 6079411"/>
              <a:gd name="connsiteY0" fmla="*/ 5347003 h 5347003"/>
              <a:gd name="connsiteX1" fmla="*/ 54768 w 6079411"/>
              <a:gd name="connsiteY1" fmla="*/ 0 h 5347003"/>
              <a:gd name="connsiteX2" fmla="*/ 6079411 w 6079411"/>
              <a:gd name="connsiteY2" fmla="*/ 39280 h 5347003"/>
              <a:gd name="connsiteX3" fmla="*/ 5985439 w 6079411"/>
              <a:gd name="connsiteY3" fmla="*/ 874572 h 5347003"/>
              <a:gd name="connsiteX4" fmla="*/ 745613 w 6079411"/>
              <a:gd name="connsiteY4" fmla="*/ 5320448 h 5347003"/>
              <a:gd name="connsiteX5" fmla="*/ 0 w 6079411"/>
              <a:gd name="connsiteY5" fmla="*/ 5347003 h 5347003"/>
              <a:gd name="connsiteX0" fmla="*/ 0 w 6100432"/>
              <a:gd name="connsiteY0" fmla="*/ 5304962 h 5320448"/>
              <a:gd name="connsiteX1" fmla="*/ 75789 w 6100432"/>
              <a:gd name="connsiteY1" fmla="*/ 0 h 5320448"/>
              <a:gd name="connsiteX2" fmla="*/ 6100432 w 6100432"/>
              <a:gd name="connsiteY2" fmla="*/ 39280 h 5320448"/>
              <a:gd name="connsiteX3" fmla="*/ 6006460 w 6100432"/>
              <a:gd name="connsiteY3" fmla="*/ 874572 h 5320448"/>
              <a:gd name="connsiteX4" fmla="*/ 766634 w 6100432"/>
              <a:gd name="connsiteY4" fmla="*/ 5320448 h 5320448"/>
              <a:gd name="connsiteX5" fmla="*/ 0 w 6100432"/>
              <a:gd name="connsiteY5" fmla="*/ 5304962 h 5320448"/>
              <a:gd name="connsiteX0" fmla="*/ 0 w 6100432"/>
              <a:gd name="connsiteY0" fmla="*/ 5304962 h 5304962"/>
              <a:gd name="connsiteX1" fmla="*/ 75789 w 6100432"/>
              <a:gd name="connsiteY1" fmla="*/ 0 h 5304962"/>
              <a:gd name="connsiteX2" fmla="*/ 6100432 w 6100432"/>
              <a:gd name="connsiteY2" fmla="*/ 39280 h 5304962"/>
              <a:gd name="connsiteX3" fmla="*/ 6006460 w 6100432"/>
              <a:gd name="connsiteY3" fmla="*/ 874572 h 5304962"/>
              <a:gd name="connsiteX4" fmla="*/ 766634 w 6100432"/>
              <a:gd name="connsiteY4" fmla="*/ 5288917 h 5304962"/>
              <a:gd name="connsiteX5" fmla="*/ 0 w 6100432"/>
              <a:gd name="connsiteY5" fmla="*/ 5304962 h 5304962"/>
              <a:gd name="connsiteX0" fmla="*/ 0 w 6016349"/>
              <a:gd name="connsiteY0" fmla="*/ 5304962 h 5304962"/>
              <a:gd name="connsiteX1" fmla="*/ 75789 w 6016349"/>
              <a:gd name="connsiteY1" fmla="*/ 0 h 5304962"/>
              <a:gd name="connsiteX2" fmla="*/ 6016349 w 6016349"/>
              <a:gd name="connsiteY2" fmla="*/ 49791 h 5304962"/>
              <a:gd name="connsiteX3" fmla="*/ 6006460 w 6016349"/>
              <a:gd name="connsiteY3" fmla="*/ 874572 h 5304962"/>
              <a:gd name="connsiteX4" fmla="*/ 766634 w 6016349"/>
              <a:gd name="connsiteY4" fmla="*/ 5288917 h 5304962"/>
              <a:gd name="connsiteX5" fmla="*/ 0 w 6016349"/>
              <a:gd name="connsiteY5" fmla="*/ 5304962 h 5304962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60 w 6016349"/>
              <a:gd name="connsiteY3" fmla="*/ 8247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766634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5995949 w 6016349"/>
              <a:gd name="connsiteY3" fmla="*/ 519981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75789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55171 h 5255171"/>
              <a:gd name="connsiteX1" fmla="*/ 23237 w 6016349"/>
              <a:gd name="connsiteY1" fmla="*/ 13271 h 5255171"/>
              <a:gd name="connsiteX2" fmla="*/ 6016349 w 6016349"/>
              <a:gd name="connsiteY2" fmla="*/ 0 h 5255171"/>
              <a:gd name="connsiteX3" fmla="*/ 6006459 w 6016349"/>
              <a:gd name="connsiteY3" fmla="*/ 572533 h 5255171"/>
              <a:gd name="connsiteX4" fmla="*/ 840206 w 6016349"/>
              <a:gd name="connsiteY4" fmla="*/ 5239126 h 5255171"/>
              <a:gd name="connsiteX5" fmla="*/ 0 w 6016349"/>
              <a:gd name="connsiteY5" fmla="*/ 5255171 h 5255171"/>
              <a:gd name="connsiteX0" fmla="*/ 0 w 6016349"/>
              <a:gd name="connsiteY0" fmla="*/ 5244661 h 5244661"/>
              <a:gd name="connsiteX1" fmla="*/ 23237 w 6016349"/>
              <a:gd name="connsiteY1" fmla="*/ 13271 h 5244661"/>
              <a:gd name="connsiteX2" fmla="*/ 6016349 w 6016349"/>
              <a:gd name="connsiteY2" fmla="*/ 0 h 5244661"/>
              <a:gd name="connsiteX3" fmla="*/ 6006459 w 6016349"/>
              <a:gd name="connsiteY3" fmla="*/ 572533 h 5244661"/>
              <a:gd name="connsiteX4" fmla="*/ 840206 w 6016349"/>
              <a:gd name="connsiteY4" fmla="*/ 5239126 h 5244661"/>
              <a:gd name="connsiteX5" fmla="*/ 0 w 6016349"/>
              <a:gd name="connsiteY5" fmla="*/ 5244661 h 524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6349" h="5244661">
                <a:moveTo>
                  <a:pt x="0" y="5244661"/>
                </a:moveTo>
                <a:lnTo>
                  <a:pt x="23237" y="13271"/>
                </a:lnTo>
                <a:lnTo>
                  <a:pt x="6016349" y="0"/>
                </a:lnTo>
                <a:lnTo>
                  <a:pt x="6006459" y="572533"/>
                </a:lnTo>
                <a:lnTo>
                  <a:pt x="840206" y="5239126"/>
                </a:lnTo>
                <a:lnTo>
                  <a:pt x="0" y="5244661"/>
                </a:ln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22F6C00B-F6F0-4BCE-929A-1781B94928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1600201"/>
            <a:ext cx="2671598" cy="2250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  <a:br>
              <a:rPr lang="es-ES" dirty="0"/>
            </a:br>
            <a:endParaRPr lang="es-ES" dirty="0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EF8BE201-8AD9-4289-8010-6329CF90D3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74689" y="444044"/>
            <a:ext cx="5309245" cy="4769076"/>
          </a:xfrm>
          <a:custGeom>
            <a:avLst/>
            <a:gdLst>
              <a:gd name="connsiteX0" fmla="*/ 3 w 2912501"/>
              <a:gd name="connsiteY0" fmla="*/ 2002957 h 5243822"/>
              <a:gd name="connsiteX1" fmla="*/ 1456251 w 2912501"/>
              <a:gd name="connsiteY1" fmla="*/ 0 h 5243822"/>
              <a:gd name="connsiteX2" fmla="*/ 2912498 w 2912501"/>
              <a:gd name="connsiteY2" fmla="*/ 2002957 h 5243822"/>
              <a:gd name="connsiteX3" fmla="*/ 2356261 w 2912501"/>
              <a:gd name="connsiteY3" fmla="*/ 5243809 h 5243822"/>
              <a:gd name="connsiteX4" fmla="*/ 556240 w 2912501"/>
              <a:gd name="connsiteY4" fmla="*/ 5243809 h 5243822"/>
              <a:gd name="connsiteX5" fmla="*/ 3 w 2912501"/>
              <a:gd name="connsiteY5" fmla="*/ 2002957 h 5243822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2479752 w 3035989"/>
              <a:gd name="connsiteY3" fmla="*/ 5243809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035989"/>
              <a:gd name="connsiteY0" fmla="*/ 2002957 h 5259993"/>
              <a:gd name="connsiteX1" fmla="*/ 1579742 w 3035989"/>
              <a:gd name="connsiteY1" fmla="*/ 0 h 5259993"/>
              <a:gd name="connsiteX2" fmla="*/ 3035989 w 3035989"/>
              <a:gd name="connsiteY2" fmla="*/ 2002957 h 5259993"/>
              <a:gd name="connsiteX3" fmla="*/ 1969953 w 3035989"/>
              <a:gd name="connsiteY3" fmla="*/ 5235717 h 5259993"/>
              <a:gd name="connsiteX4" fmla="*/ 0 w 3035989"/>
              <a:gd name="connsiteY4" fmla="*/ 5259993 h 5259993"/>
              <a:gd name="connsiteX5" fmla="*/ 123494 w 3035989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69953 w 3367762"/>
              <a:gd name="connsiteY3" fmla="*/ 5235717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002957 h 5259993"/>
              <a:gd name="connsiteX1" fmla="*/ 1579742 w 3367762"/>
              <a:gd name="connsiteY1" fmla="*/ 0 h 5259993"/>
              <a:gd name="connsiteX2" fmla="*/ 3367762 w 3367762"/>
              <a:gd name="connsiteY2" fmla="*/ 3200579 h 5259993"/>
              <a:gd name="connsiteX3" fmla="*/ 1978045 w 3367762"/>
              <a:gd name="connsiteY3" fmla="*/ 5259993 h 5259993"/>
              <a:gd name="connsiteX4" fmla="*/ 0 w 3367762"/>
              <a:gd name="connsiteY4" fmla="*/ 5259993 h 5259993"/>
              <a:gd name="connsiteX5" fmla="*/ 123494 w 3367762"/>
              <a:gd name="connsiteY5" fmla="*/ 2002957 h 5259993"/>
              <a:gd name="connsiteX0" fmla="*/ 123494 w 3367762"/>
              <a:gd name="connsiteY0" fmla="*/ 2100062 h 5357098"/>
              <a:gd name="connsiteX1" fmla="*/ 2995848 w 3367762"/>
              <a:gd name="connsiteY1" fmla="*/ 0 h 5357098"/>
              <a:gd name="connsiteX2" fmla="*/ 3367762 w 3367762"/>
              <a:gd name="connsiteY2" fmla="*/ 3297684 h 5357098"/>
              <a:gd name="connsiteX3" fmla="*/ 1978045 w 3367762"/>
              <a:gd name="connsiteY3" fmla="*/ 5357098 h 5357098"/>
              <a:gd name="connsiteX4" fmla="*/ 0 w 3367762"/>
              <a:gd name="connsiteY4" fmla="*/ 5357098 h 5357098"/>
              <a:gd name="connsiteX5" fmla="*/ 123494 w 3367762"/>
              <a:gd name="connsiteY5" fmla="*/ 2100062 h 5357098"/>
              <a:gd name="connsiteX0" fmla="*/ 123494 w 3044081"/>
              <a:gd name="connsiteY0" fmla="*/ 2100062 h 5357098"/>
              <a:gd name="connsiteX1" fmla="*/ 2995848 w 3044081"/>
              <a:gd name="connsiteY1" fmla="*/ 0 h 5357098"/>
              <a:gd name="connsiteX2" fmla="*/ 3044081 w 3044081"/>
              <a:gd name="connsiteY2" fmla="*/ 3742746 h 5357098"/>
              <a:gd name="connsiteX3" fmla="*/ 1978045 w 3044081"/>
              <a:gd name="connsiteY3" fmla="*/ 5357098 h 5357098"/>
              <a:gd name="connsiteX4" fmla="*/ 0 w 3044081"/>
              <a:gd name="connsiteY4" fmla="*/ 5357098 h 5357098"/>
              <a:gd name="connsiteX5" fmla="*/ 123494 w 3044081"/>
              <a:gd name="connsiteY5" fmla="*/ 2100062 h 5357098"/>
              <a:gd name="connsiteX0" fmla="*/ 123494 w 3044400"/>
              <a:gd name="connsiteY0" fmla="*/ 2043418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123494 w 3044400"/>
              <a:gd name="connsiteY5" fmla="*/ 2043418 h 5300454"/>
              <a:gd name="connsiteX0" fmla="*/ 884146 w 3044400"/>
              <a:gd name="connsiteY0" fmla="*/ 12317 h 5300454"/>
              <a:gd name="connsiteX1" fmla="*/ 3044400 w 3044400"/>
              <a:gd name="connsiteY1" fmla="*/ 0 h 5300454"/>
              <a:gd name="connsiteX2" fmla="*/ 3044081 w 3044400"/>
              <a:gd name="connsiteY2" fmla="*/ 3686102 h 5300454"/>
              <a:gd name="connsiteX3" fmla="*/ 1978045 w 3044400"/>
              <a:gd name="connsiteY3" fmla="*/ 5300454 h 5300454"/>
              <a:gd name="connsiteX4" fmla="*/ 0 w 3044400"/>
              <a:gd name="connsiteY4" fmla="*/ 5300454 h 5300454"/>
              <a:gd name="connsiteX5" fmla="*/ 884146 w 3044400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40481 w 2906836"/>
              <a:gd name="connsiteY3" fmla="*/ 5300454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746582 w 2906836"/>
              <a:gd name="connsiteY0" fmla="*/ 12317 h 5300454"/>
              <a:gd name="connsiteX1" fmla="*/ 2906836 w 2906836"/>
              <a:gd name="connsiteY1" fmla="*/ 0 h 5300454"/>
              <a:gd name="connsiteX2" fmla="*/ 2906517 w 2906836"/>
              <a:gd name="connsiteY2" fmla="*/ 3686102 h 5300454"/>
              <a:gd name="connsiteX3" fmla="*/ 1832389 w 2906836"/>
              <a:gd name="connsiteY3" fmla="*/ 5276178 h 5300454"/>
              <a:gd name="connsiteX4" fmla="*/ 0 w 2906836"/>
              <a:gd name="connsiteY4" fmla="*/ 5300454 h 5300454"/>
              <a:gd name="connsiteX5" fmla="*/ 746582 w 2906836"/>
              <a:gd name="connsiteY5" fmla="*/ 12317 h 5300454"/>
              <a:gd name="connsiteX0" fmla="*/ 2626182 w 4786436"/>
              <a:gd name="connsiteY0" fmla="*/ 12317 h 5276178"/>
              <a:gd name="connsiteX1" fmla="*/ 4786436 w 4786436"/>
              <a:gd name="connsiteY1" fmla="*/ 0 h 5276178"/>
              <a:gd name="connsiteX2" fmla="*/ 4786117 w 4786436"/>
              <a:gd name="connsiteY2" fmla="*/ 3686102 h 5276178"/>
              <a:gd name="connsiteX3" fmla="*/ 3711989 w 4786436"/>
              <a:gd name="connsiteY3" fmla="*/ 5276178 h 5276178"/>
              <a:gd name="connsiteX4" fmla="*/ 0 w 4786436"/>
              <a:gd name="connsiteY4" fmla="*/ 5275054 h 5276178"/>
              <a:gd name="connsiteX5" fmla="*/ 2626182 w 4786436"/>
              <a:gd name="connsiteY5" fmla="*/ 12317 h 5276178"/>
              <a:gd name="connsiteX0" fmla="*/ 2626182 w 4792786"/>
              <a:gd name="connsiteY0" fmla="*/ 0 h 5263861"/>
              <a:gd name="connsiteX1" fmla="*/ 4792786 w 4792786"/>
              <a:gd name="connsiteY1" fmla="*/ 2070483 h 5263861"/>
              <a:gd name="connsiteX2" fmla="*/ 4786117 w 4792786"/>
              <a:gd name="connsiteY2" fmla="*/ 3673785 h 5263861"/>
              <a:gd name="connsiteX3" fmla="*/ 3711989 w 4792786"/>
              <a:gd name="connsiteY3" fmla="*/ 5263861 h 5263861"/>
              <a:gd name="connsiteX4" fmla="*/ 0 w 4792786"/>
              <a:gd name="connsiteY4" fmla="*/ 5262737 h 5263861"/>
              <a:gd name="connsiteX5" fmla="*/ 2626182 w 4792786"/>
              <a:gd name="connsiteY5" fmla="*/ 0 h 5263861"/>
              <a:gd name="connsiteX0" fmla="*/ 4797882 w 4797882"/>
              <a:gd name="connsiteY0" fmla="*/ 0 h 3676361"/>
              <a:gd name="connsiteX1" fmla="*/ 4792786 w 4797882"/>
              <a:gd name="connsiteY1" fmla="*/ 482983 h 3676361"/>
              <a:gd name="connsiteX2" fmla="*/ 4786117 w 4797882"/>
              <a:gd name="connsiteY2" fmla="*/ 2086285 h 3676361"/>
              <a:gd name="connsiteX3" fmla="*/ 3711989 w 4797882"/>
              <a:gd name="connsiteY3" fmla="*/ 3676361 h 3676361"/>
              <a:gd name="connsiteX4" fmla="*/ 0 w 4797882"/>
              <a:gd name="connsiteY4" fmla="*/ 3675237 h 3676361"/>
              <a:gd name="connsiteX5" fmla="*/ 4797882 w 4797882"/>
              <a:gd name="connsiteY5" fmla="*/ 0 h 3676361"/>
              <a:gd name="connsiteX0" fmla="*/ 5513179 w 5513179"/>
              <a:gd name="connsiteY0" fmla="*/ 0 h 3704734"/>
              <a:gd name="connsiteX1" fmla="*/ 5508083 w 5513179"/>
              <a:gd name="connsiteY1" fmla="*/ 482983 h 3704734"/>
              <a:gd name="connsiteX2" fmla="*/ 5501414 w 5513179"/>
              <a:gd name="connsiteY2" fmla="*/ 2086285 h 3704734"/>
              <a:gd name="connsiteX3" fmla="*/ 4427286 w 5513179"/>
              <a:gd name="connsiteY3" fmla="*/ 3676361 h 3704734"/>
              <a:gd name="connsiteX4" fmla="*/ 0 w 5513179"/>
              <a:gd name="connsiteY4" fmla="*/ 3704734 h 3704734"/>
              <a:gd name="connsiteX5" fmla="*/ 5513179 w 5513179"/>
              <a:gd name="connsiteY5" fmla="*/ 0 h 3704734"/>
              <a:gd name="connsiteX0" fmla="*/ 5498431 w 5508235"/>
              <a:gd name="connsiteY0" fmla="*/ 0 h 5150076"/>
              <a:gd name="connsiteX1" fmla="*/ 5508083 w 5508235"/>
              <a:gd name="connsiteY1" fmla="*/ 1928325 h 5150076"/>
              <a:gd name="connsiteX2" fmla="*/ 5501414 w 5508235"/>
              <a:gd name="connsiteY2" fmla="*/ 3531627 h 5150076"/>
              <a:gd name="connsiteX3" fmla="*/ 4427286 w 5508235"/>
              <a:gd name="connsiteY3" fmla="*/ 5121703 h 5150076"/>
              <a:gd name="connsiteX4" fmla="*/ 0 w 5508235"/>
              <a:gd name="connsiteY4" fmla="*/ 5150076 h 5150076"/>
              <a:gd name="connsiteX5" fmla="*/ 5498431 w 5508235"/>
              <a:gd name="connsiteY5" fmla="*/ 0 h 5150076"/>
              <a:gd name="connsiteX0" fmla="*/ 5527927 w 5527927"/>
              <a:gd name="connsiteY0" fmla="*/ 0 h 4479025"/>
              <a:gd name="connsiteX1" fmla="*/ 5508083 w 5527927"/>
              <a:gd name="connsiteY1" fmla="*/ 1257274 h 4479025"/>
              <a:gd name="connsiteX2" fmla="*/ 5501414 w 5527927"/>
              <a:gd name="connsiteY2" fmla="*/ 2860576 h 4479025"/>
              <a:gd name="connsiteX3" fmla="*/ 4427286 w 5527927"/>
              <a:gd name="connsiteY3" fmla="*/ 4450652 h 4479025"/>
              <a:gd name="connsiteX4" fmla="*/ 0 w 5527927"/>
              <a:gd name="connsiteY4" fmla="*/ 4479025 h 4479025"/>
              <a:gd name="connsiteX5" fmla="*/ 5527927 w 5527927"/>
              <a:gd name="connsiteY5" fmla="*/ 0 h 4479025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27286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45828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57622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498431 w 5508235"/>
              <a:gd name="connsiteY0" fmla="*/ 0 h 4464277"/>
              <a:gd name="connsiteX1" fmla="*/ 5508083 w 5508235"/>
              <a:gd name="connsiteY1" fmla="*/ 1242526 h 4464277"/>
              <a:gd name="connsiteX2" fmla="*/ 5501414 w 5508235"/>
              <a:gd name="connsiteY2" fmla="*/ 2880497 h 4464277"/>
              <a:gd name="connsiteX3" fmla="*/ 4444621 w 5508235"/>
              <a:gd name="connsiteY3" fmla="*/ 4435904 h 4464277"/>
              <a:gd name="connsiteX4" fmla="*/ 0 w 5508235"/>
              <a:gd name="connsiteY4" fmla="*/ 4464277 h 4464277"/>
              <a:gd name="connsiteX5" fmla="*/ 5498431 w 5508235"/>
              <a:gd name="connsiteY5" fmla="*/ 0 h 4464277"/>
              <a:gd name="connsiteX0" fmla="*/ 5298735 w 5308539"/>
              <a:gd name="connsiteY0" fmla="*/ 0 h 4453766"/>
              <a:gd name="connsiteX1" fmla="*/ 5308387 w 5308539"/>
              <a:gd name="connsiteY1" fmla="*/ 1242526 h 4453766"/>
              <a:gd name="connsiteX2" fmla="*/ 5301718 w 5308539"/>
              <a:gd name="connsiteY2" fmla="*/ 2880497 h 4453766"/>
              <a:gd name="connsiteX3" fmla="*/ 4244925 w 5308539"/>
              <a:gd name="connsiteY3" fmla="*/ 4435904 h 4453766"/>
              <a:gd name="connsiteX4" fmla="*/ 0 w 5308539"/>
              <a:gd name="connsiteY4" fmla="*/ 4453766 h 4453766"/>
              <a:gd name="connsiteX5" fmla="*/ 5298735 w 5308539"/>
              <a:gd name="connsiteY5" fmla="*/ 0 h 4453766"/>
              <a:gd name="connsiteX0" fmla="*/ 5309245 w 5309245"/>
              <a:gd name="connsiteY0" fmla="*/ 0 h 4769076"/>
              <a:gd name="connsiteX1" fmla="*/ 5308387 w 5309245"/>
              <a:gd name="connsiteY1" fmla="*/ 1557836 h 4769076"/>
              <a:gd name="connsiteX2" fmla="*/ 5301718 w 5309245"/>
              <a:gd name="connsiteY2" fmla="*/ 3195807 h 4769076"/>
              <a:gd name="connsiteX3" fmla="*/ 4244925 w 5309245"/>
              <a:gd name="connsiteY3" fmla="*/ 4751214 h 4769076"/>
              <a:gd name="connsiteX4" fmla="*/ 0 w 5309245"/>
              <a:gd name="connsiteY4" fmla="*/ 4769076 h 4769076"/>
              <a:gd name="connsiteX5" fmla="*/ 5309245 w 5309245"/>
              <a:gd name="connsiteY5" fmla="*/ 0 h 47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09245" h="4769076">
                <a:moveTo>
                  <a:pt x="5309245" y="0"/>
                </a:moveTo>
                <a:cubicBezTo>
                  <a:pt x="5307546" y="160994"/>
                  <a:pt x="5310086" y="1396842"/>
                  <a:pt x="5308387" y="1557836"/>
                </a:cubicBezTo>
                <a:cubicBezTo>
                  <a:pt x="5308281" y="2786537"/>
                  <a:pt x="5301824" y="1967106"/>
                  <a:pt x="5301718" y="3195807"/>
                </a:cubicBezTo>
                <a:lnTo>
                  <a:pt x="4244925" y="4751214"/>
                </a:lnTo>
                <a:lnTo>
                  <a:pt x="0" y="4769076"/>
                </a:lnTo>
                <a:cubicBezTo>
                  <a:pt x="1832810" y="3280984"/>
                  <a:pt x="3476435" y="1488092"/>
                  <a:pt x="5309245" y="0"/>
                </a:cubicBezTo>
                <a:close/>
              </a:path>
            </a:pathLst>
          </a:custGeom>
        </p:spPr>
        <p:txBody>
          <a:bodyPr/>
          <a:lstStyle>
            <a:lvl1pPr algn="ctr"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Imagen</a:t>
            </a:r>
          </a:p>
        </p:txBody>
      </p:sp>
      <p:sp>
        <p:nvSpPr>
          <p:cNvPr id="8" name="Marcador de texto 15">
            <a:extLst>
              <a:ext uri="{FF2B5EF4-FFF2-40B4-BE49-F238E27FC236}">
                <a16:creationId xmlns:a16="http://schemas.microsoft.com/office/drawing/2014/main" id="{F8138E4E-9A9C-42ED-BC1B-10AA0CEC1D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8" y="339725"/>
            <a:ext cx="2843737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E32ED923-5E3C-449D-8BAA-712C136BC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792814"/>
            <a:ext cx="2843736" cy="2154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926EBB0-126E-DA42-87BC-44EC8C28A6E0}"/>
              </a:ext>
            </a:extLst>
          </p:cNvPr>
          <p:cNvGrpSpPr/>
          <p:nvPr userDrawn="1"/>
        </p:nvGrpSpPr>
        <p:grpSpPr>
          <a:xfrm>
            <a:off x="321194" y="3961078"/>
            <a:ext cx="2691874" cy="704586"/>
            <a:chOff x="323850" y="3796042"/>
            <a:chExt cx="3363003" cy="880251"/>
          </a:xfrm>
        </p:grpSpPr>
        <p:sp>
          <p:nvSpPr>
            <p:cNvPr id="26" name="Oval 160">
              <a:extLst>
                <a:ext uri="{FF2B5EF4-FFF2-40B4-BE49-F238E27FC236}">
                  <a16:creationId xmlns:a16="http://schemas.microsoft.com/office/drawing/2014/main" id="{E4C932F6-7D8D-3C49-A426-738B5095A41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23850" y="3796042"/>
              <a:ext cx="880251" cy="880251"/>
            </a:xfrm>
            <a:prstGeom prst="ellipse">
              <a:avLst/>
            </a:prstGeom>
            <a:solidFill>
              <a:srgbClr val="17173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Oval 160">
              <a:extLst>
                <a:ext uri="{FF2B5EF4-FFF2-40B4-BE49-F238E27FC236}">
                  <a16:creationId xmlns:a16="http://schemas.microsoft.com/office/drawing/2014/main" id="{D60AC9CE-E9EA-E847-A7C3-8EC62F0CFEB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3468" y="3796042"/>
              <a:ext cx="880251" cy="880251"/>
            </a:xfrm>
            <a:prstGeom prst="ellipse">
              <a:avLst/>
            </a:prstGeom>
            <a:solidFill>
              <a:srgbClr val="E324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" name="Oval 160">
              <a:extLst>
                <a:ext uri="{FF2B5EF4-FFF2-40B4-BE49-F238E27FC236}">
                  <a16:creationId xmlns:a16="http://schemas.microsoft.com/office/drawing/2014/main" id="{945248BB-F485-044B-9F1C-1C17C1F3E3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975035" y="3796042"/>
              <a:ext cx="880251" cy="880251"/>
            </a:xfrm>
            <a:prstGeom prst="ellipse">
              <a:avLst/>
            </a:prstGeom>
            <a:solidFill>
              <a:srgbClr val="29215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" name="Oval 160">
              <a:extLst>
                <a:ext uri="{FF2B5EF4-FFF2-40B4-BE49-F238E27FC236}">
                  <a16:creationId xmlns:a16="http://schemas.microsoft.com/office/drawing/2014/main" id="{EE90BA53-87CD-B445-B06E-FE4AF061AA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806602" y="3796042"/>
              <a:ext cx="880251" cy="880251"/>
            </a:xfrm>
            <a:prstGeom prst="ellipse">
              <a:avLst/>
            </a:prstGeom>
            <a:solidFill>
              <a:srgbClr val="EB4F2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73B51C91-7D5B-5246-BBCC-C6D9600AA02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07525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1A0152D7-5955-3B4F-BC6A-1D58F54E360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7525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2853784A-E4B4-964F-8564-657AF4F806D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67650" y="4106073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6B316BB0-165C-2746-A4C2-45CDC9A0C41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67650" y="4326525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33DAD5A6-B2FD-DB45-9D6C-C46F98D4E1C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733266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4B80F413-D053-524F-80F4-61C14FB7308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733266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0E97F05C-633E-504F-93A8-6820D77B767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394489" y="4106304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2D1B9BA4-821F-6445-B705-4D0E82E5516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2394489" y="4326756"/>
            <a:ext cx="523782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3450600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1/2 columna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043ECB10-44A8-FF4D-911B-FC9982AF70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49" y="1600200"/>
            <a:ext cx="4166507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07C883FD-6EBC-644F-BBC9-759DCF7184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605DAFDA-510B-0249-8C14-380772B1EC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4" name="Oval 160">
            <a:extLst>
              <a:ext uri="{FF2B5EF4-FFF2-40B4-BE49-F238E27FC236}">
                <a16:creationId xmlns:a16="http://schemas.microsoft.com/office/drawing/2014/main" id="{B9CB8C84-5A36-4992-B0B6-5B159BD5350E}"/>
              </a:ext>
            </a:extLst>
          </p:cNvPr>
          <p:cNvSpPr>
            <a:spLocks noChangeAspect="1"/>
          </p:cNvSpPr>
          <p:nvPr userDrawn="1"/>
        </p:nvSpPr>
        <p:spPr>
          <a:xfrm>
            <a:off x="5718858" y="1756064"/>
            <a:ext cx="1077316" cy="1077316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Oval 160">
            <a:extLst>
              <a:ext uri="{FF2B5EF4-FFF2-40B4-BE49-F238E27FC236}">
                <a16:creationId xmlns:a16="http://schemas.microsoft.com/office/drawing/2014/main" id="{3C18892A-F8B5-4BE2-B6F6-96BEE4706935}"/>
              </a:ext>
            </a:extLst>
          </p:cNvPr>
          <p:cNvSpPr>
            <a:spLocks noChangeAspect="1"/>
          </p:cNvSpPr>
          <p:nvPr userDrawn="1"/>
        </p:nvSpPr>
        <p:spPr>
          <a:xfrm>
            <a:off x="6736591" y="1756064"/>
            <a:ext cx="1077316" cy="1077316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6E62F8EE-5316-4482-B49F-7849E177083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5787335" y="2056727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16D2E444-819D-4622-95BC-0C35CD169E7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5787335" y="2302194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8DDCD432-2DB7-46C2-97E3-267482EAE42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6796174" y="2050592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43DD56F2-97C0-46BD-BB4F-05AA1DD847CE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796174" y="2296059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0" name="Oval 160">
            <a:extLst>
              <a:ext uri="{FF2B5EF4-FFF2-40B4-BE49-F238E27FC236}">
                <a16:creationId xmlns:a16="http://schemas.microsoft.com/office/drawing/2014/main" id="{7F813FF8-2171-4475-80AB-A56C73F4578C}"/>
              </a:ext>
            </a:extLst>
          </p:cNvPr>
          <p:cNvSpPr>
            <a:spLocks noChangeAspect="1"/>
          </p:cNvSpPr>
          <p:nvPr userDrawn="1"/>
        </p:nvSpPr>
        <p:spPr>
          <a:xfrm>
            <a:off x="5718857" y="2929956"/>
            <a:ext cx="1077316" cy="1077316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Oval 160">
            <a:extLst>
              <a:ext uri="{FF2B5EF4-FFF2-40B4-BE49-F238E27FC236}">
                <a16:creationId xmlns:a16="http://schemas.microsoft.com/office/drawing/2014/main" id="{7B6C281B-0D8E-4AAE-ABEA-4F9DE5EB96FA}"/>
              </a:ext>
            </a:extLst>
          </p:cNvPr>
          <p:cNvSpPr>
            <a:spLocks noChangeAspect="1"/>
          </p:cNvSpPr>
          <p:nvPr userDrawn="1"/>
        </p:nvSpPr>
        <p:spPr>
          <a:xfrm>
            <a:off x="6736590" y="2929956"/>
            <a:ext cx="1077316" cy="1077316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0C7F880C-C656-4AB2-9B16-E0A6B7F8A04D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5787334" y="3230619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945BCAF6-75AB-4C97-BA11-36E980CC4701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787334" y="3476086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D7BDA348-2BCA-46CE-82FD-ED6E3DE9C551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6796173" y="3224484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AFD8DBE3-03D8-43E4-B4DF-C55DD13BFEB4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796173" y="3469951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61405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2/3 columna_A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917A9F-4B04-AB47-A448-3C7FB54E3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15" name="Marcador de texto 4">
            <a:extLst>
              <a:ext uri="{FF2B5EF4-FFF2-40B4-BE49-F238E27FC236}">
                <a16:creationId xmlns:a16="http://schemas.microsoft.com/office/drawing/2014/main" id="{01EA2BB5-2E29-FE4C-A342-2A4A2C3578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3553" y="1609725"/>
            <a:ext cx="2651672" cy="257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DF3DF5CC-A28A-334C-A99D-FC335CBC7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8" name="Marcador de texto 15">
            <a:extLst>
              <a:ext uri="{FF2B5EF4-FFF2-40B4-BE49-F238E27FC236}">
                <a16:creationId xmlns:a16="http://schemas.microsoft.com/office/drawing/2014/main" id="{B730831D-B280-3949-94B2-61CB6F1FCF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9" name="Oval 160">
            <a:extLst>
              <a:ext uri="{FF2B5EF4-FFF2-40B4-BE49-F238E27FC236}">
                <a16:creationId xmlns:a16="http://schemas.microsoft.com/office/drawing/2014/main" id="{026E163A-B2CB-4A8E-A041-DBC3B9CC0AA8}"/>
              </a:ext>
            </a:extLst>
          </p:cNvPr>
          <p:cNvSpPr>
            <a:spLocks noChangeAspect="1"/>
          </p:cNvSpPr>
          <p:nvPr userDrawn="1"/>
        </p:nvSpPr>
        <p:spPr>
          <a:xfrm>
            <a:off x="3516976" y="1756064"/>
            <a:ext cx="1077316" cy="1077316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160">
            <a:extLst>
              <a:ext uri="{FF2B5EF4-FFF2-40B4-BE49-F238E27FC236}">
                <a16:creationId xmlns:a16="http://schemas.microsoft.com/office/drawing/2014/main" id="{404FBB5F-4FB7-44D6-A821-8E5DD0F01ED0}"/>
              </a:ext>
            </a:extLst>
          </p:cNvPr>
          <p:cNvSpPr>
            <a:spLocks noChangeAspect="1"/>
          </p:cNvSpPr>
          <p:nvPr userDrawn="1"/>
        </p:nvSpPr>
        <p:spPr>
          <a:xfrm>
            <a:off x="4534709" y="1756064"/>
            <a:ext cx="1077316" cy="1077316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10E06B05-E971-4881-90EE-3A5EAEF25008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3585453" y="2056727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683C39D-C134-4171-BB34-CEDB423199A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3585453" y="2302194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E5512A87-180D-43DF-A7BA-A5714E187A68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594292" y="2050592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C09C0C6D-0B00-4051-9AF9-26BF4D451392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4594292" y="2296059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17" name="Oval 160">
            <a:extLst>
              <a:ext uri="{FF2B5EF4-FFF2-40B4-BE49-F238E27FC236}">
                <a16:creationId xmlns:a16="http://schemas.microsoft.com/office/drawing/2014/main" id="{4A38D31C-ABF5-448B-90C6-196B7B00299A}"/>
              </a:ext>
            </a:extLst>
          </p:cNvPr>
          <p:cNvSpPr>
            <a:spLocks noChangeAspect="1"/>
          </p:cNvSpPr>
          <p:nvPr userDrawn="1"/>
        </p:nvSpPr>
        <p:spPr>
          <a:xfrm>
            <a:off x="3516975" y="2929956"/>
            <a:ext cx="1077316" cy="1077316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Oval 160">
            <a:extLst>
              <a:ext uri="{FF2B5EF4-FFF2-40B4-BE49-F238E27FC236}">
                <a16:creationId xmlns:a16="http://schemas.microsoft.com/office/drawing/2014/main" id="{CB22DCD7-F85A-4C0C-8647-68B40E051D60}"/>
              </a:ext>
            </a:extLst>
          </p:cNvPr>
          <p:cNvSpPr>
            <a:spLocks noChangeAspect="1"/>
          </p:cNvSpPr>
          <p:nvPr userDrawn="1"/>
        </p:nvSpPr>
        <p:spPr>
          <a:xfrm>
            <a:off x="4534708" y="2929956"/>
            <a:ext cx="1077316" cy="1077316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10C5D9C6-37A7-4069-BD19-F0DCE8D6DE86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3585452" y="3230619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CE5DD58E-46B1-48FC-8473-D90DEE449AF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3585452" y="3476086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4C433A2C-4853-4487-B5D5-86409DCA974D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594291" y="3224484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2A3EADB0-F63D-497D-BF4A-A100D5E74B2A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4594291" y="3469951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3630623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2/3 columna_B + Destacado numer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917A9F-4B04-AB47-A448-3C7FB54E3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1600200"/>
            <a:ext cx="2671598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DF3DF5CC-A28A-334C-A99D-FC335CBC7D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8" name="Marcador de texto 15">
            <a:extLst>
              <a:ext uri="{FF2B5EF4-FFF2-40B4-BE49-F238E27FC236}">
                <a16:creationId xmlns:a16="http://schemas.microsoft.com/office/drawing/2014/main" id="{B730831D-B280-3949-94B2-61CB6F1FCF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id="{7A201D34-4CB4-4C41-AC56-270203771F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4432" y="1600200"/>
            <a:ext cx="2680137" cy="2555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320"/>
              </a:lnSpc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s-ES" dirty="0" err="1"/>
              <a:t>urna.Nunc</a:t>
            </a:r>
            <a:r>
              <a:rPr lang="es-ES" dirty="0"/>
              <a:t> viverra imperdiet enim. Fusce est. Vivamus a tellus.</a:t>
            </a:r>
          </a:p>
          <a:p>
            <a:pPr lvl="0"/>
            <a:r>
              <a:rPr lang="es-ES" dirty="0" err="1"/>
              <a:t>Pellentesque</a:t>
            </a:r>
            <a:r>
              <a:rPr lang="es-ES" dirty="0"/>
              <a:t> habitant morbi tristique senectus et netus et malesuada fames ac turpis egestas. Proin pharetra nonummy </a:t>
            </a:r>
            <a:r>
              <a:rPr lang="es-ES" dirty="0" err="1"/>
              <a:t>pede</a:t>
            </a:r>
            <a:r>
              <a:rPr lang="es-ES" dirty="0"/>
              <a:t>.</a:t>
            </a:r>
          </a:p>
        </p:txBody>
      </p:sp>
      <p:sp>
        <p:nvSpPr>
          <p:cNvPr id="24" name="Oval 160">
            <a:extLst>
              <a:ext uri="{FF2B5EF4-FFF2-40B4-BE49-F238E27FC236}">
                <a16:creationId xmlns:a16="http://schemas.microsoft.com/office/drawing/2014/main" id="{AF88156C-14B4-4819-9C65-117184864F62}"/>
              </a:ext>
            </a:extLst>
          </p:cNvPr>
          <p:cNvSpPr>
            <a:spLocks noChangeAspect="1"/>
          </p:cNvSpPr>
          <p:nvPr userDrawn="1"/>
        </p:nvSpPr>
        <p:spPr>
          <a:xfrm>
            <a:off x="6358127" y="1756064"/>
            <a:ext cx="1077316" cy="1077316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Oval 160">
            <a:extLst>
              <a:ext uri="{FF2B5EF4-FFF2-40B4-BE49-F238E27FC236}">
                <a16:creationId xmlns:a16="http://schemas.microsoft.com/office/drawing/2014/main" id="{E8FE3E6B-69F2-46E4-859A-D87F6B1FD167}"/>
              </a:ext>
            </a:extLst>
          </p:cNvPr>
          <p:cNvSpPr>
            <a:spLocks noChangeAspect="1"/>
          </p:cNvSpPr>
          <p:nvPr userDrawn="1"/>
        </p:nvSpPr>
        <p:spPr>
          <a:xfrm>
            <a:off x="7375860" y="1756064"/>
            <a:ext cx="1077316" cy="1077316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716E50FA-CC6F-45E2-BE41-3D0D364C6A2E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426604" y="2056727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9DDCBF22-062F-4062-87FD-D798372841C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426604" y="2302194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84FBAD72-7BF3-45A0-829F-C844A711C23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7435443" y="2050592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C5B8D018-5B4A-4842-8969-B78A44DD48DC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7435443" y="2296059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0" name="Oval 160">
            <a:extLst>
              <a:ext uri="{FF2B5EF4-FFF2-40B4-BE49-F238E27FC236}">
                <a16:creationId xmlns:a16="http://schemas.microsoft.com/office/drawing/2014/main" id="{85382721-91EC-404A-B495-6C6CDCF64166}"/>
              </a:ext>
            </a:extLst>
          </p:cNvPr>
          <p:cNvSpPr>
            <a:spLocks noChangeAspect="1"/>
          </p:cNvSpPr>
          <p:nvPr userDrawn="1"/>
        </p:nvSpPr>
        <p:spPr>
          <a:xfrm>
            <a:off x="6358126" y="2929956"/>
            <a:ext cx="1077316" cy="1077316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Oval 160">
            <a:extLst>
              <a:ext uri="{FF2B5EF4-FFF2-40B4-BE49-F238E27FC236}">
                <a16:creationId xmlns:a16="http://schemas.microsoft.com/office/drawing/2014/main" id="{DB3317BF-6A0B-44C7-9BFE-8C7D81917E62}"/>
              </a:ext>
            </a:extLst>
          </p:cNvPr>
          <p:cNvSpPr>
            <a:spLocks noChangeAspect="1"/>
          </p:cNvSpPr>
          <p:nvPr userDrawn="1"/>
        </p:nvSpPr>
        <p:spPr>
          <a:xfrm>
            <a:off x="7375859" y="2929956"/>
            <a:ext cx="1077316" cy="1077316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F275F1EC-EBF5-49A7-BCC8-D33E7C2D48FF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426603" y="3230619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55C3BFDE-9BD7-4794-9E1F-0052896B6B02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426603" y="3476086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5306E246-A8A5-4EEC-A7A0-98F9140C83BE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435442" y="3224484"/>
            <a:ext cx="949255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Cifra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ABCFD284-0311-48C1-A301-D895CF135A68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7435442" y="3469951"/>
            <a:ext cx="949255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Tipo dato</a:t>
            </a:r>
          </a:p>
        </p:txBody>
      </p:sp>
    </p:spTree>
    <p:extLst>
      <p:ext uri="{BB962C8B-B14F-4D97-AF65-F5344CB8AC3E}">
        <p14:creationId xmlns:p14="http://schemas.microsoft.com/office/powerpoint/2010/main" val="3962466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F29587F8-4E53-4CC9-81FB-50760F2B6C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39725"/>
            <a:ext cx="8461376" cy="269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C08D1ACA-549C-4D04-A27C-160D7972F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792814"/>
            <a:ext cx="8461376" cy="1946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00"/>
              </a:lnSpc>
              <a:buNone/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5" name="Oval 160">
            <a:extLst>
              <a:ext uri="{FF2B5EF4-FFF2-40B4-BE49-F238E27FC236}">
                <a16:creationId xmlns:a16="http://schemas.microsoft.com/office/drawing/2014/main" id="{C8D9B8DD-66BC-4647-A765-9A801DE3D335}"/>
              </a:ext>
            </a:extLst>
          </p:cNvPr>
          <p:cNvSpPr>
            <a:spLocks noChangeAspect="1"/>
          </p:cNvSpPr>
          <p:nvPr userDrawn="1"/>
        </p:nvSpPr>
        <p:spPr>
          <a:xfrm>
            <a:off x="263680" y="2661436"/>
            <a:ext cx="880251" cy="880251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C025BDA-EB0C-41D4-A1C6-E6D10377018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59125" y="28969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9DBD4100-4C60-4E74-8AA5-9371CF14816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5566" y="31424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8" name="Oval 160">
            <a:extLst>
              <a:ext uri="{FF2B5EF4-FFF2-40B4-BE49-F238E27FC236}">
                <a16:creationId xmlns:a16="http://schemas.microsoft.com/office/drawing/2014/main" id="{7AE1CB61-4237-4246-B17A-8D4A86340217}"/>
              </a:ext>
            </a:extLst>
          </p:cNvPr>
          <p:cNvSpPr>
            <a:spLocks noChangeAspect="1"/>
          </p:cNvSpPr>
          <p:nvPr userDrawn="1"/>
        </p:nvSpPr>
        <p:spPr>
          <a:xfrm>
            <a:off x="1095247" y="2661436"/>
            <a:ext cx="880251" cy="880251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3719A7AA-5FB9-4717-82C2-2D3C0F2B1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90692" y="28969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A874BC1D-4BE7-4856-A1FE-7A867157D7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67133" y="31424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11" name="Oval 160">
            <a:extLst>
              <a:ext uri="{FF2B5EF4-FFF2-40B4-BE49-F238E27FC236}">
                <a16:creationId xmlns:a16="http://schemas.microsoft.com/office/drawing/2014/main" id="{410A5616-D97F-4BC2-94D3-6FFDC763B100}"/>
              </a:ext>
            </a:extLst>
          </p:cNvPr>
          <p:cNvSpPr>
            <a:spLocks noChangeAspect="1"/>
          </p:cNvSpPr>
          <p:nvPr userDrawn="1"/>
        </p:nvSpPr>
        <p:spPr>
          <a:xfrm>
            <a:off x="1926814" y="2661436"/>
            <a:ext cx="880251" cy="880251"/>
          </a:xfrm>
          <a:prstGeom prst="ellipse">
            <a:avLst/>
          </a:prstGeom>
          <a:solidFill>
            <a:srgbClr val="29215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6B3D7E76-17C8-49C0-85AA-A55260CB8E9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922259" y="28969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41F7E12-4415-4430-91EE-98C19CF147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998700" y="31424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14" name="Oval 160">
            <a:extLst>
              <a:ext uri="{FF2B5EF4-FFF2-40B4-BE49-F238E27FC236}">
                <a16:creationId xmlns:a16="http://schemas.microsoft.com/office/drawing/2014/main" id="{54CFCAFA-2646-4D82-8BA0-15CD9985C860}"/>
              </a:ext>
            </a:extLst>
          </p:cNvPr>
          <p:cNvSpPr>
            <a:spLocks noChangeAspect="1"/>
          </p:cNvSpPr>
          <p:nvPr userDrawn="1"/>
        </p:nvSpPr>
        <p:spPr>
          <a:xfrm>
            <a:off x="2758381" y="2661436"/>
            <a:ext cx="880251" cy="880251"/>
          </a:xfrm>
          <a:prstGeom prst="ellipse">
            <a:avLst/>
          </a:prstGeom>
          <a:solidFill>
            <a:srgbClr val="EB4F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4DFE9004-38C9-4747-8F59-33BFEC77172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53826" y="28969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8A56D551-2723-46FA-AE84-F8D467477B1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30267" y="31424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17" name="Oval 160">
            <a:extLst>
              <a:ext uri="{FF2B5EF4-FFF2-40B4-BE49-F238E27FC236}">
                <a16:creationId xmlns:a16="http://schemas.microsoft.com/office/drawing/2014/main" id="{CC6A513D-B64E-498E-9B9E-6E8BF4985C2E}"/>
              </a:ext>
            </a:extLst>
          </p:cNvPr>
          <p:cNvSpPr>
            <a:spLocks noChangeAspect="1"/>
          </p:cNvSpPr>
          <p:nvPr userDrawn="1"/>
        </p:nvSpPr>
        <p:spPr>
          <a:xfrm>
            <a:off x="3895880" y="3740936"/>
            <a:ext cx="880251" cy="880251"/>
          </a:xfrm>
          <a:prstGeom prst="ellipse">
            <a:avLst/>
          </a:prstGeom>
          <a:solidFill>
            <a:srgbClr val="1717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D887DF98-BF58-4AA1-8CA0-8C91AE03184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91325" y="39764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3418502-245C-4445-93EF-F274555E863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967766" y="42219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20" name="Oval 160">
            <a:extLst>
              <a:ext uri="{FF2B5EF4-FFF2-40B4-BE49-F238E27FC236}">
                <a16:creationId xmlns:a16="http://schemas.microsoft.com/office/drawing/2014/main" id="{B97FFDB9-5E39-43A4-9BB7-65BA955495FE}"/>
              </a:ext>
            </a:extLst>
          </p:cNvPr>
          <p:cNvSpPr>
            <a:spLocks noChangeAspect="1"/>
          </p:cNvSpPr>
          <p:nvPr userDrawn="1"/>
        </p:nvSpPr>
        <p:spPr>
          <a:xfrm>
            <a:off x="4727447" y="3740936"/>
            <a:ext cx="880251" cy="880251"/>
          </a:xfrm>
          <a:prstGeom prst="ellipse">
            <a:avLst/>
          </a:prstGeom>
          <a:solidFill>
            <a:srgbClr val="E3242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939887ED-F729-432A-BB79-FB63D9EF8FE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722892" y="3976477"/>
            <a:ext cx="880893" cy="2272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12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8C85CF23-37FD-4207-A37B-B817A44579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799333" y="4221944"/>
            <a:ext cx="728011" cy="2173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Arial 8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D68FE5BD-0208-4CF5-8E0C-A8A3B28765D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53563" y="1073007"/>
            <a:ext cx="2178050" cy="267665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E984670-9E9B-4C5C-B32D-02D39D8BBE0E}"/>
              </a:ext>
            </a:extLst>
          </p:cNvPr>
          <p:cNvCxnSpPr>
            <a:cxnSpLocks/>
          </p:cNvCxnSpPr>
          <p:nvPr userDrawn="1"/>
        </p:nvCxnSpPr>
        <p:spPr>
          <a:xfrm>
            <a:off x="335566" y="1358900"/>
            <a:ext cx="596869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48051CB5-780A-4DBB-88CB-368ACC5D5B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91325" y="1073007"/>
            <a:ext cx="2178050" cy="269449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3ECCCFC-ECEC-4977-9E6B-6E2E98A0608F}"/>
              </a:ext>
            </a:extLst>
          </p:cNvPr>
          <p:cNvCxnSpPr>
            <a:cxnSpLocks/>
          </p:cNvCxnSpPr>
          <p:nvPr userDrawn="1"/>
        </p:nvCxnSpPr>
        <p:spPr>
          <a:xfrm>
            <a:off x="3973328" y="1358900"/>
            <a:ext cx="597719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texto 25">
            <a:extLst>
              <a:ext uri="{FF2B5EF4-FFF2-40B4-BE49-F238E27FC236}">
                <a16:creationId xmlns:a16="http://schemas.microsoft.com/office/drawing/2014/main" id="{E83D9C29-CD27-414A-B6B4-C0B69189052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90838" y="1073007"/>
            <a:ext cx="2178050" cy="269449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E2006E3-4FF1-488C-9B17-CC4FAA02FB3A}"/>
              </a:ext>
            </a:extLst>
          </p:cNvPr>
          <p:cNvCxnSpPr>
            <a:cxnSpLocks/>
          </p:cNvCxnSpPr>
          <p:nvPr userDrawn="1"/>
        </p:nvCxnSpPr>
        <p:spPr>
          <a:xfrm>
            <a:off x="6472841" y="1358900"/>
            <a:ext cx="583189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arcador de texto 25">
            <a:extLst>
              <a:ext uri="{FF2B5EF4-FFF2-40B4-BE49-F238E27FC236}">
                <a16:creationId xmlns:a16="http://schemas.microsoft.com/office/drawing/2014/main" id="{62AB285C-2FB0-4D88-9534-C5ABA7615A7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1772" y="1443429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34" name="Marcador de texto 25">
            <a:extLst>
              <a:ext uri="{FF2B5EF4-FFF2-40B4-BE49-F238E27FC236}">
                <a16:creationId xmlns:a16="http://schemas.microsoft.com/office/drawing/2014/main" id="{BA73D420-F2B0-4F83-8286-4C72CA6D026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51772" y="1764207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35" name="Marcador de texto 25">
            <a:extLst>
              <a:ext uri="{FF2B5EF4-FFF2-40B4-BE49-F238E27FC236}">
                <a16:creationId xmlns:a16="http://schemas.microsoft.com/office/drawing/2014/main" id="{F1888CB6-6FFB-42A1-A940-E1D499A985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1772" y="2059679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36" name="Marcador de texto 25">
            <a:extLst>
              <a:ext uri="{FF2B5EF4-FFF2-40B4-BE49-F238E27FC236}">
                <a16:creationId xmlns:a16="http://schemas.microsoft.com/office/drawing/2014/main" id="{18A03FC9-102B-4176-A9DF-E69F8679BA1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51772" y="2380457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37" name="Marcador de texto 25">
            <a:extLst>
              <a:ext uri="{FF2B5EF4-FFF2-40B4-BE49-F238E27FC236}">
                <a16:creationId xmlns:a16="http://schemas.microsoft.com/office/drawing/2014/main" id="{E4D9A321-E0F7-426E-B996-978A60ED24A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891325" y="1443429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38" name="Marcador de texto 25">
            <a:extLst>
              <a:ext uri="{FF2B5EF4-FFF2-40B4-BE49-F238E27FC236}">
                <a16:creationId xmlns:a16="http://schemas.microsoft.com/office/drawing/2014/main" id="{6B4045CB-43D1-4A1A-9EB8-75B7452E87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91325" y="1764207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39" name="Marcador de texto 25">
            <a:extLst>
              <a:ext uri="{FF2B5EF4-FFF2-40B4-BE49-F238E27FC236}">
                <a16:creationId xmlns:a16="http://schemas.microsoft.com/office/drawing/2014/main" id="{BA47D2DE-E82C-49A3-B65C-F4283BF80E4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891325" y="2059679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40" name="Marcador de texto 25">
            <a:extLst>
              <a:ext uri="{FF2B5EF4-FFF2-40B4-BE49-F238E27FC236}">
                <a16:creationId xmlns:a16="http://schemas.microsoft.com/office/drawing/2014/main" id="{E1CEB827-33A8-41DD-B623-259281F8F4F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91325" y="2380457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41" name="Marcador de texto 25">
            <a:extLst>
              <a:ext uri="{FF2B5EF4-FFF2-40B4-BE49-F238E27FC236}">
                <a16:creationId xmlns:a16="http://schemas.microsoft.com/office/drawing/2014/main" id="{8A681BD7-E1FF-452D-8914-D4B1FA16FDC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90838" y="1443429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42" name="Marcador de texto 25">
            <a:extLst>
              <a:ext uri="{FF2B5EF4-FFF2-40B4-BE49-F238E27FC236}">
                <a16:creationId xmlns:a16="http://schemas.microsoft.com/office/drawing/2014/main" id="{87519B93-CA84-4D57-B468-51AFB559AF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0838" y="1764207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43" name="Marcador de texto 25">
            <a:extLst>
              <a:ext uri="{FF2B5EF4-FFF2-40B4-BE49-F238E27FC236}">
                <a16:creationId xmlns:a16="http://schemas.microsoft.com/office/drawing/2014/main" id="{73501924-47D0-4D35-9880-7B435447C73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78780" y="2704940"/>
            <a:ext cx="2348990" cy="195263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12910B5-5541-44E6-AF86-900644B79C91}"/>
              </a:ext>
            </a:extLst>
          </p:cNvPr>
          <p:cNvCxnSpPr>
            <a:cxnSpLocks/>
          </p:cNvCxnSpPr>
          <p:nvPr userDrawn="1"/>
        </p:nvCxnSpPr>
        <p:spPr>
          <a:xfrm>
            <a:off x="3960783" y="2990833"/>
            <a:ext cx="611249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rcador de texto 25">
            <a:extLst>
              <a:ext uri="{FF2B5EF4-FFF2-40B4-BE49-F238E27FC236}">
                <a16:creationId xmlns:a16="http://schemas.microsoft.com/office/drawing/2014/main" id="{A0BD73B2-FBC2-46EC-B8A1-0F9D68A178D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78780" y="3075362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46" name="Marcador de texto 25">
            <a:extLst>
              <a:ext uri="{FF2B5EF4-FFF2-40B4-BE49-F238E27FC236}">
                <a16:creationId xmlns:a16="http://schemas.microsoft.com/office/drawing/2014/main" id="{73759E1F-CFF3-455D-94E7-7DB3FA75F8A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878780" y="3396140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47" name="Marcador de texto 25">
            <a:extLst>
              <a:ext uri="{FF2B5EF4-FFF2-40B4-BE49-F238E27FC236}">
                <a16:creationId xmlns:a16="http://schemas.microsoft.com/office/drawing/2014/main" id="{CF4492D2-A62A-4D15-AC13-D7E20B96C22C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390838" y="2204832"/>
            <a:ext cx="2348990" cy="195263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6BF93329-1B02-4E19-9E56-25EB1F01FC57}"/>
              </a:ext>
            </a:extLst>
          </p:cNvPr>
          <p:cNvCxnSpPr>
            <a:cxnSpLocks/>
          </p:cNvCxnSpPr>
          <p:nvPr userDrawn="1"/>
        </p:nvCxnSpPr>
        <p:spPr>
          <a:xfrm>
            <a:off x="6472841" y="2490725"/>
            <a:ext cx="582848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arcador de texto 25">
            <a:extLst>
              <a:ext uri="{FF2B5EF4-FFF2-40B4-BE49-F238E27FC236}">
                <a16:creationId xmlns:a16="http://schemas.microsoft.com/office/drawing/2014/main" id="{3E7C7FB4-83FE-43FA-90BB-B71B9B27EE7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0838" y="2575254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50" name="Marcador de texto 25">
            <a:extLst>
              <a:ext uri="{FF2B5EF4-FFF2-40B4-BE49-F238E27FC236}">
                <a16:creationId xmlns:a16="http://schemas.microsoft.com/office/drawing/2014/main" id="{D82D66BE-1655-4C67-822A-4E12FC28618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390838" y="2896032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51" name="Marcador de texto 25">
            <a:extLst>
              <a:ext uri="{FF2B5EF4-FFF2-40B4-BE49-F238E27FC236}">
                <a16:creationId xmlns:a16="http://schemas.microsoft.com/office/drawing/2014/main" id="{1B7B137B-4D88-449E-BC40-4385FA1861D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0838" y="3191504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52" name="Marcador de texto 25">
            <a:extLst>
              <a:ext uri="{FF2B5EF4-FFF2-40B4-BE49-F238E27FC236}">
                <a16:creationId xmlns:a16="http://schemas.microsoft.com/office/drawing/2014/main" id="{60C0C6C3-29D1-4525-9C67-52EC4DA42BB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390838" y="3512282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53" name="Marcador de texto 25">
            <a:extLst>
              <a:ext uri="{FF2B5EF4-FFF2-40B4-BE49-F238E27FC236}">
                <a16:creationId xmlns:a16="http://schemas.microsoft.com/office/drawing/2014/main" id="{1783AFA1-E798-4144-87D1-F646D65EE6C2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213200" y="3633115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54" name="Marcador de texto 25">
            <a:extLst>
              <a:ext uri="{FF2B5EF4-FFF2-40B4-BE49-F238E27FC236}">
                <a16:creationId xmlns:a16="http://schemas.microsoft.com/office/drawing/2014/main" id="{80BC888D-D5B2-4736-AFE7-055FD8FEABB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13200" y="3953893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55" name="Marcador de texto 25">
            <a:extLst>
              <a:ext uri="{FF2B5EF4-FFF2-40B4-BE49-F238E27FC236}">
                <a16:creationId xmlns:a16="http://schemas.microsoft.com/office/drawing/2014/main" id="{5B719014-8032-45FE-AD88-138EB1384CA9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13200" y="4249365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Dato numérico</a:t>
            </a:r>
          </a:p>
        </p:txBody>
      </p:sp>
      <p:sp>
        <p:nvSpPr>
          <p:cNvPr id="56" name="Marcador de texto 25">
            <a:extLst>
              <a:ext uri="{FF2B5EF4-FFF2-40B4-BE49-F238E27FC236}">
                <a16:creationId xmlns:a16="http://schemas.microsoft.com/office/drawing/2014/main" id="{809BD3F1-1984-40DB-AA91-AFEB98E4C8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213200" y="4570143"/>
            <a:ext cx="2348990" cy="2882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57" name="Marcador de texto 25">
            <a:extLst>
              <a:ext uri="{FF2B5EF4-FFF2-40B4-BE49-F238E27FC236}">
                <a16:creationId xmlns:a16="http://schemas.microsoft.com/office/drawing/2014/main" id="{DFFEC0C9-6F3E-4B02-9276-E0A6D33AAA6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390838" y="3878845"/>
            <a:ext cx="2348990" cy="269449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AE2FC79-5E55-48B1-B54B-351429DA2A40}"/>
              </a:ext>
            </a:extLst>
          </p:cNvPr>
          <p:cNvCxnSpPr>
            <a:cxnSpLocks/>
          </p:cNvCxnSpPr>
          <p:nvPr userDrawn="1"/>
        </p:nvCxnSpPr>
        <p:spPr>
          <a:xfrm>
            <a:off x="6472841" y="4164738"/>
            <a:ext cx="966681" cy="0"/>
          </a:xfrm>
          <a:prstGeom prst="line">
            <a:avLst/>
          </a:prstGeom>
          <a:ln w="12700">
            <a:solidFill>
              <a:srgbClr val="17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strella de 5 puntas 63">
            <a:extLst>
              <a:ext uri="{FF2B5EF4-FFF2-40B4-BE49-F238E27FC236}">
                <a16:creationId xmlns:a16="http://schemas.microsoft.com/office/drawing/2014/main" id="{71B0BA80-FF89-4C9C-9490-7C4CC32459C0}"/>
              </a:ext>
            </a:extLst>
          </p:cNvPr>
          <p:cNvSpPr/>
          <p:nvPr userDrawn="1"/>
        </p:nvSpPr>
        <p:spPr>
          <a:xfrm>
            <a:off x="6500374" y="458205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Estrella de 5 puntas 64">
            <a:extLst>
              <a:ext uri="{FF2B5EF4-FFF2-40B4-BE49-F238E27FC236}">
                <a16:creationId xmlns:a16="http://schemas.microsoft.com/office/drawing/2014/main" id="{84E5690A-4609-4A2A-89E2-A525AA7FD78C}"/>
              </a:ext>
            </a:extLst>
          </p:cNvPr>
          <p:cNvSpPr/>
          <p:nvPr userDrawn="1"/>
        </p:nvSpPr>
        <p:spPr>
          <a:xfrm>
            <a:off x="7096481" y="4582058"/>
            <a:ext cx="131197" cy="131197"/>
          </a:xfrm>
          <a:prstGeom prst="star5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Estrella de 5 puntas 65">
            <a:extLst>
              <a:ext uri="{FF2B5EF4-FFF2-40B4-BE49-F238E27FC236}">
                <a16:creationId xmlns:a16="http://schemas.microsoft.com/office/drawing/2014/main" id="{A33F328C-770A-45FA-968F-C911FB519C9F}"/>
              </a:ext>
            </a:extLst>
          </p:cNvPr>
          <p:cNvSpPr/>
          <p:nvPr userDrawn="1"/>
        </p:nvSpPr>
        <p:spPr>
          <a:xfrm>
            <a:off x="6648314" y="458205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Estrella de 5 puntas 66">
            <a:extLst>
              <a:ext uri="{FF2B5EF4-FFF2-40B4-BE49-F238E27FC236}">
                <a16:creationId xmlns:a16="http://schemas.microsoft.com/office/drawing/2014/main" id="{608D77D6-5CE1-4592-BB15-B5E45E650840}"/>
              </a:ext>
            </a:extLst>
          </p:cNvPr>
          <p:cNvSpPr/>
          <p:nvPr userDrawn="1"/>
        </p:nvSpPr>
        <p:spPr>
          <a:xfrm>
            <a:off x="6804431" y="458205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Estrella de 5 puntas 67">
            <a:extLst>
              <a:ext uri="{FF2B5EF4-FFF2-40B4-BE49-F238E27FC236}">
                <a16:creationId xmlns:a16="http://schemas.microsoft.com/office/drawing/2014/main" id="{C7F3E8D8-0873-49CD-8A56-EF07F8B19BE5}"/>
              </a:ext>
            </a:extLst>
          </p:cNvPr>
          <p:cNvSpPr/>
          <p:nvPr userDrawn="1"/>
        </p:nvSpPr>
        <p:spPr>
          <a:xfrm>
            <a:off x="6951904" y="458205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989FC033-3F50-4B15-A3A1-1AAEB31D021A}"/>
              </a:ext>
            </a:extLst>
          </p:cNvPr>
          <p:cNvGrpSpPr/>
          <p:nvPr userDrawn="1"/>
        </p:nvGrpSpPr>
        <p:grpSpPr>
          <a:xfrm>
            <a:off x="6947961" y="4299578"/>
            <a:ext cx="130914" cy="131197"/>
            <a:chOff x="1807339" y="1094432"/>
            <a:chExt cx="4007513" cy="4016164"/>
          </a:xfrm>
          <a:solidFill>
            <a:schemeClr val="tx2"/>
          </a:solidFill>
        </p:grpSpPr>
        <p:sp>
          <p:nvSpPr>
            <p:cNvPr id="65" name="Estrella de 5 puntas 5">
              <a:extLst>
                <a:ext uri="{FF2B5EF4-FFF2-40B4-BE49-F238E27FC236}">
                  <a16:creationId xmlns:a16="http://schemas.microsoft.com/office/drawing/2014/main" id="{1E5E6DA8-EDE0-4423-9129-2923ACE34726}"/>
                </a:ext>
              </a:extLst>
            </p:cNvPr>
            <p:cNvSpPr/>
            <p:nvPr/>
          </p:nvSpPr>
          <p:spPr>
            <a:xfrm rot="10800000" flipV="1">
              <a:off x="3806708" y="1097608"/>
              <a:ext cx="2008144" cy="4012988"/>
            </a:xfrm>
            <a:custGeom>
              <a:avLst/>
              <a:gdLst>
                <a:gd name="connsiteX0" fmla="*/ 1 w 1125646"/>
                <a:gd name="connsiteY0" fmla="*/ 429957 h 1125646"/>
                <a:gd name="connsiteX1" fmla="*/ 429961 w 1125646"/>
                <a:gd name="connsiteY1" fmla="*/ 429960 h 1125646"/>
                <a:gd name="connsiteX2" fmla="*/ 562823 w 1125646"/>
                <a:gd name="connsiteY2" fmla="*/ 0 h 1125646"/>
                <a:gd name="connsiteX3" fmla="*/ 695685 w 1125646"/>
                <a:gd name="connsiteY3" fmla="*/ 429960 h 1125646"/>
                <a:gd name="connsiteX4" fmla="*/ 1125645 w 1125646"/>
                <a:gd name="connsiteY4" fmla="*/ 429957 h 1125646"/>
                <a:gd name="connsiteX5" fmla="*/ 777798 w 1125646"/>
                <a:gd name="connsiteY5" fmla="*/ 695685 h 1125646"/>
                <a:gd name="connsiteX6" fmla="*/ 910666 w 1125646"/>
                <a:gd name="connsiteY6" fmla="*/ 1125643 h 1125646"/>
                <a:gd name="connsiteX7" fmla="*/ 562823 w 1125646"/>
                <a:gd name="connsiteY7" fmla="*/ 859911 h 1125646"/>
                <a:gd name="connsiteX8" fmla="*/ 214980 w 1125646"/>
                <a:gd name="connsiteY8" fmla="*/ 1125643 h 1125646"/>
                <a:gd name="connsiteX9" fmla="*/ 347848 w 1125646"/>
                <a:gd name="connsiteY9" fmla="*/ 695685 h 1125646"/>
                <a:gd name="connsiteX10" fmla="*/ 1 w 1125646"/>
                <a:gd name="connsiteY10" fmla="*/ 429957 h 1125646"/>
                <a:gd name="connsiteX0" fmla="*/ 0 w 1125644"/>
                <a:gd name="connsiteY0" fmla="*/ 429957 h 1125643"/>
                <a:gd name="connsiteX1" fmla="*/ 429960 w 1125644"/>
                <a:gd name="connsiteY1" fmla="*/ 429960 h 1125643"/>
                <a:gd name="connsiteX2" fmla="*/ 562822 w 1125644"/>
                <a:gd name="connsiteY2" fmla="*/ 0 h 1125643"/>
                <a:gd name="connsiteX3" fmla="*/ 565509 w 1125644"/>
                <a:gd name="connsiteY3" fmla="*/ 436310 h 1125643"/>
                <a:gd name="connsiteX4" fmla="*/ 1125644 w 1125644"/>
                <a:gd name="connsiteY4" fmla="*/ 429957 h 1125643"/>
                <a:gd name="connsiteX5" fmla="*/ 777797 w 1125644"/>
                <a:gd name="connsiteY5" fmla="*/ 695685 h 1125643"/>
                <a:gd name="connsiteX6" fmla="*/ 910665 w 1125644"/>
                <a:gd name="connsiteY6" fmla="*/ 1125643 h 1125643"/>
                <a:gd name="connsiteX7" fmla="*/ 562822 w 1125644"/>
                <a:gd name="connsiteY7" fmla="*/ 859911 h 1125643"/>
                <a:gd name="connsiteX8" fmla="*/ 214979 w 1125644"/>
                <a:gd name="connsiteY8" fmla="*/ 1125643 h 1125643"/>
                <a:gd name="connsiteX9" fmla="*/ 347847 w 1125644"/>
                <a:gd name="connsiteY9" fmla="*/ 695685 h 1125643"/>
                <a:gd name="connsiteX10" fmla="*/ 0 w 1125644"/>
                <a:gd name="connsiteY10" fmla="*/ 429957 h 1125643"/>
                <a:gd name="connsiteX0" fmla="*/ 0 w 910665"/>
                <a:gd name="connsiteY0" fmla="*/ 429957 h 1125643"/>
                <a:gd name="connsiteX1" fmla="*/ 429960 w 910665"/>
                <a:gd name="connsiteY1" fmla="*/ 429960 h 1125643"/>
                <a:gd name="connsiteX2" fmla="*/ 562822 w 910665"/>
                <a:gd name="connsiteY2" fmla="*/ 0 h 1125643"/>
                <a:gd name="connsiteX3" fmla="*/ 565509 w 910665"/>
                <a:gd name="connsiteY3" fmla="*/ 436310 h 1125643"/>
                <a:gd name="connsiteX4" fmla="*/ 560494 w 910665"/>
                <a:gd name="connsiteY4" fmla="*/ 604582 h 1125643"/>
                <a:gd name="connsiteX5" fmla="*/ 777797 w 910665"/>
                <a:gd name="connsiteY5" fmla="*/ 695685 h 1125643"/>
                <a:gd name="connsiteX6" fmla="*/ 910665 w 910665"/>
                <a:gd name="connsiteY6" fmla="*/ 1125643 h 1125643"/>
                <a:gd name="connsiteX7" fmla="*/ 562822 w 910665"/>
                <a:gd name="connsiteY7" fmla="*/ 859911 h 1125643"/>
                <a:gd name="connsiteX8" fmla="*/ 214979 w 910665"/>
                <a:gd name="connsiteY8" fmla="*/ 1125643 h 1125643"/>
                <a:gd name="connsiteX9" fmla="*/ 347847 w 910665"/>
                <a:gd name="connsiteY9" fmla="*/ 695685 h 1125643"/>
                <a:gd name="connsiteX10" fmla="*/ 0 w 910665"/>
                <a:gd name="connsiteY10" fmla="*/ 429957 h 1125643"/>
                <a:gd name="connsiteX0" fmla="*/ 0 w 910665"/>
                <a:gd name="connsiteY0" fmla="*/ 429957 h 1125643"/>
                <a:gd name="connsiteX1" fmla="*/ 429960 w 910665"/>
                <a:gd name="connsiteY1" fmla="*/ 429960 h 1125643"/>
                <a:gd name="connsiteX2" fmla="*/ 562822 w 910665"/>
                <a:gd name="connsiteY2" fmla="*/ 0 h 1125643"/>
                <a:gd name="connsiteX3" fmla="*/ 565509 w 910665"/>
                <a:gd name="connsiteY3" fmla="*/ 436310 h 1125643"/>
                <a:gd name="connsiteX4" fmla="*/ 560494 w 910665"/>
                <a:gd name="connsiteY4" fmla="*/ 604582 h 1125643"/>
                <a:gd name="connsiteX5" fmla="*/ 571422 w 910665"/>
                <a:gd name="connsiteY5" fmla="*/ 730610 h 1125643"/>
                <a:gd name="connsiteX6" fmla="*/ 910665 w 910665"/>
                <a:gd name="connsiteY6" fmla="*/ 1125643 h 1125643"/>
                <a:gd name="connsiteX7" fmla="*/ 562822 w 910665"/>
                <a:gd name="connsiteY7" fmla="*/ 859911 h 1125643"/>
                <a:gd name="connsiteX8" fmla="*/ 214979 w 910665"/>
                <a:gd name="connsiteY8" fmla="*/ 1125643 h 1125643"/>
                <a:gd name="connsiteX9" fmla="*/ 347847 w 910665"/>
                <a:gd name="connsiteY9" fmla="*/ 695685 h 1125643"/>
                <a:gd name="connsiteX10" fmla="*/ 0 w 910665"/>
                <a:gd name="connsiteY10" fmla="*/ 429957 h 1125643"/>
                <a:gd name="connsiteX0" fmla="*/ 0 w 571422"/>
                <a:gd name="connsiteY0" fmla="*/ 429957 h 1125643"/>
                <a:gd name="connsiteX1" fmla="*/ 429960 w 571422"/>
                <a:gd name="connsiteY1" fmla="*/ 429960 h 1125643"/>
                <a:gd name="connsiteX2" fmla="*/ 562822 w 571422"/>
                <a:gd name="connsiteY2" fmla="*/ 0 h 1125643"/>
                <a:gd name="connsiteX3" fmla="*/ 565509 w 571422"/>
                <a:gd name="connsiteY3" fmla="*/ 436310 h 1125643"/>
                <a:gd name="connsiteX4" fmla="*/ 560494 w 571422"/>
                <a:gd name="connsiteY4" fmla="*/ 604582 h 1125643"/>
                <a:gd name="connsiteX5" fmla="*/ 571422 w 571422"/>
                <a:gd name="connsiteY5" fmla="*/ 730610 h 1125643"/>
                <a:gd name="connsiteX6" fmla="*/ 561415 w 571422"/>
                <a:gd name="connsiteY6" fmla="*/ 798618 h 1125643"/>
                <a:gd name="connsiteX7" fmla="*/ 562822 w 571422"/>
                <a:gd name="connsiteY7" fmla="*/ 859911 h 1125643"/>
                <a:gd name="connsiteX8" fmla="*/ 214979 w 571422"/>
                <a:gd name="connsiteY8" fmla="*/ 1125643 h 1125643"/>
                <a:gd name="connsiteX9" fmla="*/ 347847 w 571422"/>
                <a:gd name="connsiteY9" fmla="*/ 695685 h 1125643"/>
                <a:gd name="connsiteX10" fmla="*/ 0 w 571422"/>
                <a:gd name="connsiteY10" fmla="*/ 429957 h 1125643"/>
                <a:gd name="connsiteX0" fmla="*/ 0 w 565509"/>
                <a:gd name="connsiteY0" fmla="*/ 429957 h 1125643"/>
                <a:gd name="connsiteX1" fmla="*/ 429960 w 565509"/>
                <a:gd name="connsiteY1" fmla="*/ 429960 h 1125643"/>
                <a:gd name="connsiteX2" fmla="*/ 562822 w 565509"/>
                <a:gd name="connsiteY2" fmla="*/ 0 h 1125643"/>
                <a:gd name="connsiteX3" fmla="*/ 565509 w 565509"/>
                <a:gd name="connsiteY3" fmla="*/ 436310 h 1125643"/>
                <a:gd name="connsiteX4" fmla="*/ 560494 w 565509"/>
                <a:gd name="connsiteY4" fmla="*/ 604582 h 1125643"/>
                <a:gd name="connsiteX5" fmla="*/ 561633 w 565509"/>
                <a:gd name="connsiteY5" fmla="*/ 713702 h 1125643"/>
                <a:gd name="connsiteX6" fmla="*/ 561415 w 565509"/>
                <a:gd name="connsiteY6" fmla="*/ 798618 h 1125643"/>
                <a:gd name="connsiteX7" fmla="*/ 562822 w 565509"/>
                <a:gd name="connsiteY7" fmla="*/ 859911 h 1125643"/>
                <a:gd name="connsiteX8" fmla="*/ 214979 w 565509"/>
                <a:gd name="connsiteY8" fmla="*/ 1125643 h 1125643"/>
                <a:gd name="connsiteX9" fmla="*/ 347847 w 565509"/>
                <a:gd name="connsiteY9" fmla="*/ 695685 h 1125643"/>
                <a:gd name="connsiteX10" fmla="*/ 0 w 565509"/>
                <a:gd name="connsiteY10" fmla="*/ 429957 h 1125643"/>
                <a:gd name="connsiteX0" fmla="*/ 0 w 565509"/>
                <a:gd name="connsiteY0" fmla="*/ 429957 h 1125643"/>
                <a:gd name="connsiteX1" fmla="*/ 429960 w 565509"/>
                <a:gd name="connsiteY1" fmla="*/ 429960 h 1125643"/>
                <a:gd name="connsiteX2" fmla="*/ 562822 w 565509"/>
                <a:gd name="connsiteY2" fmla="*/ 0 h 1125643"/>
                <a:gd name="connsiteX3" fmla="*/ 565509 w 565509"/>
                <a:gd name="connsiteY3" fmla="*/ 436310 h 1125643"/>
                <a:gd name="connsiteX4" fmla="*/ 560494 w 565509"/>
                <a:gd name="connsiteY4" fmla="*/ 604582 h 1125643"/>
                <a:gd name="connsiteX5" fmla="*/ 561633 w 565509"/>
                <a:gd name="connsiteY5" fmla="*/ 713702 h 1125643"/>
                <a:gd name="connsiteX6" fmla="*/ 561415 w 565509"/>
                <a:gd name="connsiteY6" fmla="*/ 798618 h 1125643"/>
                <a:gd name="connsiteX7" fmla="*/ 561932 w 565509"/>
                <a:gd name="connsiteY7" fmla="*/ 859911 h 1125643"/>
                <a:gd name="connsiteX8" fmla="*/ 214979 w 565509"/>
                <a:gd name="connsiteY8" fmla="*/ 1125643 h 1125643"/>
                <a:gd name="connsiteX9" fmla="*/ 347847 w 565509"/>
                <a:gd name="connsiteY9" fmla="*/ 695685 h 1125643"/>
                <a:gd name="connsiteX10" fmla="*/ 0 w 565509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0494 w 563082"/>
                <a:gd name="connsiteY4" fmla="*/ 60458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0494 w 563082"/>
                <a:gd name="connsiteY4" fmla="*/ 60458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1384 w 563082"/>
                <a:gd name="connsiteY4" fmla="*/ 60191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  <a:gd name="connsiteX0" fmla="*/ 0 w 562839"/>
                <a:gd name="connsiteY0" fmla="*/ 429067 h 1124753"/>
                <a:gd name="connsiteX1" fmla="*/ 429960 w 562839"/>
                <a:gd name="connsiteY1" fmla="*/ 429070 h 1124753"/>
                <a:gd name="connsiteX2" fmla="*/ 561042 w 562839"/>
                <a:gd name="connsiteY2" fmla="*/ 0 h 1124753"/>
                <a:gd name="connsiteX3" fmla="*/ 562839 w 562839"/>
                <a:gd name="connsiteY3" fmla="*/ 435420 h 1124753"/>
                <a:gd name="connsiteX4" fmla="*/ 561384 w 562839"/>
                <a:gd name="connsiteY4" fmla="*/ 601022 h 1124753"/>
                <a:gd name="connsiteX5" fmla="*/ 561633 w 562839"/>
                <a:gd name="connsiteY5" fmla="*/ 712812 h 1124753"/>
                <a:gd name="connsiteX6" fmla="*/ 561415 w 562839"/>
                <a:gd name="connsiteY6" fmla="*/ 797728 h 1124753"/>
                <a:gd name="connsiteX7" fmla="*/ 561932 w 562839"/>
                <a:gd name="connsiteY7" fmla="*/ 859021 h 1124753"/>
                <a:gd name="connsiteX8" fmla="*/ 214979 w 562839"/>
                <a:gd name="connsiteY8" fmla="*/ 1124753 h 1124753"/>
                <a:gd name="connsiteX9" fmla="*/ 347847 w 562839"/>
                <a:gd name="connsiteY9" fmla="*/ 694795 h 1124753"/>
                <a:gd name="connsiteX10" fmla="*/ 0 w 562839"/>
                <a:gd name="connsiteY10" fmla="*/ 429067 h 1124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2839" h="1124753">
                  <a:moveTo>
                    <a:pt x="0" y="429067"/>
                  </a:moveTo>
                  <a:lnTo>
                    <a:pt x="429960" y="429070"/>
                  </a:lnTo>
                  <a:lnTo>
                    <a:pt x="561042" y="0"/>
                  </a:lnTo>
                  <a:cubicBezTo>
                    <a:pt x="561938" y="145437"/>
                    <a:pt x="561943" y="289983"/>
                    <a:pt x="562839" y="435420"/>
                  </a:cubicBezTo>
                  <a:cubicBezTo>
                    <a:pt x="562057" y="434558"/>
                    <a:pt x="562166" y="544931"/>
                    <a:pt x="561384" y="601022"/>
                  </a:cubicBezTo>
                  <a:cubicBezTo>
                    <a:pt x="561764" y="637395"/>
                    <a:pt x="561253" y="676439"/>
                    <a:pt x="561633" y="712812"/>
                  </a:cubicBezTo>
                  <a:cubicBezTo>
                    <a:pt x="561560" y="741117"/>
                    <a:pt x="561488" y="769423"/>
                    <a:pt x="561415" y="797728"/>
                  </a:cubicBezTo>
                  <a:cubicBezTo>
                    <a:pt x="561587" y="818159"/>
                    <a:pt x="561760" y="838590"/>
                    <a:pt x="561932" y="859021"/>
                  </a:cubicBezTo>
                  <a:lnTo>
                    <a:pt x="214979" y="1124753"/>
                  </a:lnTo>
                  <a:lnTo>
                    <a:pt x="347847" y="694795"/>
                  </a:lnTo>
                  <a:lnTo>
                    <a:pt x="0" y="429067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>
              <a:reflection endPos="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6" name="Estrella de 5 puntas 5">
              <a:extLst>
                <a:ext uri="{FF2B5EF4-FFF2-40B4-BE49-F238E27FC236}">
                  <a16:creationId xmlns:a16="http://schemas.microsoft.com/office/drawing/2014/main" id="{45E56F52-FB35-4DA3-958C-1C5F19B34617}"/>
                </a:ext>
              </a:extLst>
            </p:cNvPr>
            <p:cNvSpPr/>
            <p:nvPr/>
          </p:nvSpPr>
          <p:spPr>
            <a:xfrm>
              <a:off x="1807339" y="1094432"/>
              <a:ext cx="2009011" cy="4016163"/>
            </a:xfrm>
            <a:custGeom>
              <a:avLst/>
              <a:gdLst>
                <a:gd name="connsiteX0" fmla="*/ 1 w 1125646"/>
                <a:gd name="connsiteY0" fmla="*/ 429957 h 1125646"/>
                <a:gd name="connsiteX1" fmla="*/ 429961 w 1125646"/>
                <a:gd name="connsiteY1" fmla="*/ 429960 h 1125646"/>
                <a:gd name="connsiteX2" fmla="*/ 562823 w 1125646"/>
                <a:gd name="connsiteY2" fmla="*/ 0 h 1125646"/>
                <a:gd name="connsiteX3" fmla="*/ 695685 w 1125646"/>
                <a:gd name="connsiteY3" fmla="*/ 429960 h 1125646"/>
                <a:gd name="connsiteX4" fmla="*/ 1125645 w 1125646"/>
                <a:gd name="connsiteY4" fmla="*/ 429957 h 1125646"/>
                <a:gd name="connsiteX5" fmla="*/ 777798 w 1125646"/>
                <a:gd name="connsiteY5" fmla="*/ 695685 h 1125646"/>
                <a:gd name="connsiteX6" fmla="*/ 910666 w 1125646"/>
                <a:gd name="connsiteY6" fmla="*/ 1125643 h 1125646"/>
                <a:gd name="connsiteX7" fmla="*/ 562823 w 1125646"/>
                <a:gd name="connsiteY7" fmla="*/ 859911 h 1125646"/>
                <a:gd name="connsiteX8" fmla="*/ 214980 w 1125646"/>
                <a:gd name="connsiteY8" fmla="*/ 1125643 h 1125646"/>
                <a:gd name="connsiteX9" fmla="*/ 347848 w 1125646"/>
                <a:gd name="connsiteY9" fmla="*/ 695685 h 1125646"/>
                <a:gd name="connsiteX10" fmla="*/ 1 w 1125646"/>
                <a:gd name="connsiteY10" fmla="*/ 429957 h 1125646"/>
                <a:gd name="connsiteX0" fmla="*/ 0 w 1125644"/>
                <a:gd name="connsiteY0" fmla="*/ 429957 h 1125643"/>
                <a:gd name="connsiteX1" fmla="*/ 429960 w 1125644"/>
                <a:gd name="connsiteY1" fmla="*/ 429960 h 1125643"/>
                <a:gd name="connsiteX2" fmla="*/ 562822 w 1125644"/>
                <a:gd name="connsiteY2" fmla="*/ 0 h 1125643"/>
                <a:gd name="connsiteX3" fmla="*/ 565509 w 1125644"/>
                <a:gd name="connsiteY3" fmla="*/ 436310 h 1125643"/>
                <a:gd name="connsiteX4" fmla="*/ 1125644 w 1125644"/>
                <a:gd name="connsiteY4" fmla="*/ 429957 h 1125643"/>
                <a:gd name="connsiteX5" fmla="*/ 777797 w 1125644"/>
                <a:gd name="connsiteY5" fmla="*/ 695685 h 1125643"/>
                <a:gd name="connsiteX6" fmla="*/ 910665 w 1125644"/>
                <a:gd name="connsiteY6" fmla="*/ 1125643 h 1125643"/>
                <a:gd name="connsiteX7" fmla="*/ 562822 w 1125644"/>
                <a:gd name="connsiteY7" fmla="*/ 859911 h 1125643"/>
                <a:gd name="connsiteX8" fmla="*/ 214979 w 1125644"/>
                <a:gd name="connsiteY8" fmla="*/ 1125643 h 1125643"/>
                <a:gd name="connsiteX9" fmla="*/ 347847 w 1125644"/>
                <a:gd name="connsiteY9" fmla="*/ 695685 h 1125643"/>
                <a:gd name="connsiteX10" fmla="*/ 0 w 1125644"/>
                <a:gd name="connsiteY10" fmla="*/ 429957 h 1125643"/>
                <a:gd name="connsiteX0" fmla="*/ 0 w 910665"/>
                <a:gd name="connsiteY0" fmla="*/ 429957 h 1125643"/>
                <a:gd name="connsiteX1" fmla="*/ 429960 w 910665"/>
                <a:gd name="connsiteY1" fmla="*/ 429960 h 1125643"/>
                <a:gd name="connsiteX2" fmla="*/ 562822 w 910665"/>
                <a:gd name="connsiteY2" fmla="*/ 0 h 1125643"/>
                <a:gd name="connsiteX3" fmla="*/ 565509 w 910665"/>
                <a:gd name="connsiteY3" fmla="*/ 436310 h 1125643"/>
                <a:gd name="connsiteX4" fmla="*/ 560494 w 910665"/>
                <a:gd name="connsiteY4" fmla="*/ 604582 h 1125643"/>
                <a:gd name="connsiteX5" fmla="*/ 777797 w 910665"/>
                <a:gd name="connsiteY5" fmla="*/ 695685 h 1125643"/>
                <a:gd name="connsiteX6" fmla="*/ 910665 w 910665"/>
                <a:gd name="connsiteY6" fmla="*/ 1125643 h 1125643"/>
                <a:gd name="connsiteX7" fmla="*/ 562822 w 910665"/>
                <a:gd name="connsiteY7" fmla="*/ 859911 h 1125643"/>
                <a:gd name="connsiteX8" fmla="*/ 214979 w 910665"/>
                <a:gd name="connsiteY8" fmla="*/ 1125643 h 1125643"/>
                <a:gd name="connsiteX9" fmla="*/ 347847 w 910665"/>
                <a:gd name="connsiteY9" fmla="*/ 695685 h 1125643"/>
                <a:gd name="connsiteX10" fmla="*/ 0 w 910665"/>
                <a:gd name="connsiteY10" fmla="*/ 429957 h 1125643"/>
                <a:gd name="connsiteX0" fmla="*/ 0 w 910665"/>
                <a:gd name="connsiteY0" fmla="*/ 429957 h 1125643"/>
                <a:gd name="connsiteX1" fmla="*/ 429960 w 910665"/>
                <a:gd name="connsiteY1" fmla="*/ 429960 h 1125643"/>
                <a:gd name="connsiteX2" fmla="*/ 562822 w 910665"/>
                <a:gd name="connsiteY2" fmla="*/ 0 h 1125643"/>
                <a:gd name="connsiteX3" fmla="*/ 565509 w 910665"/>
                <a:gd name="connsiteY3" fmla="*/ 436310 h 1125643"/>
                <a:gd name="connsiteX4" fmla="*/ 560494 w 910665"/>
                <a:gd name="connsiteY4" fmla="*/ 604582 h 1125643"/>
                <a:gd name="connsiteX5" fmla="*/ 571422 w 910665"/>
                <a:gd name="connsiteY5" fmla="*/ 730610 h 1125643"/>
                <a:gd name="connsiteX6" fmla="*/ 910665 w 910665"/>
                <a:gd name="connsiteY6" fmla="*/ 1125643 h 1125643"/>
                <a:gd name="connsiteX7" fmla="*/ 562822 w 910665"/>
                <a:gd name="connsiteY7" fmla="*/ 859911 h 1125643"/>
                <a:gd name="connsiteX8" fmla="*/ 214979 w 910665"/>
                <a:gd name="connsiteY8" fmla="*/ 1125643 h 1125643"/>
                <a:gd name="connsiteX9" fmla="*/ 347847 w 910665"/>
                <a:gd name="connsiteY9" fmla="*/ 695685 h 1125643"/>
                <a:gd name="connsiteX10" fmla="*/ 0 w 910665"/>
                <a:gd name="connsiteY10" fmla="*/ 429957 h 1125643"/>
                <a:gd name="connsiteX0" fmla="*/ 0 w 571422"/>
                <a:gd name="connsiteY0" fmla="*/ 429957 h 1125643"/>
                <a:gd name="connsiteX1" fmla="*/ 429960 w 571422"/>
                <a:gd name="connsiteY1" fmla="*/ 429960 h 1125643"/>
                <a:gd name="connsiteX2" fmla="*/ 562822 w 571422"/>
                <a:gd name="connsiteY2" fmla="*/ 0 h 1125643"/>
                <a:gd name="connsiteX3" fmla="*/ 565509 w 571422"/>
                <a:gd name="connsiteY3" fmla="*/ 436310 h 1125643"/>
                <a:gd name="connsiteX4" fmla="*/ 560494 w 571422"/>
                <a:gd name="connsiteY4" fmla="*/ 604582 h 1125643"/>
                <a:gd name="connsiteX5" fmla="*/ 571422 w 571422"/>
                <a:gd name="connsiteY5" fmla="*/ 730610 h 1125643"/>
                <a:gd name="connsiteX6" fmla="*/ 561415 w 571422"/>
                <a:gd name="connsiteY6" fmla="*/ 798618 h 1125643"/>
                <a:gd name="connsiteX7" fmla="*/ 562822 w 571422"/>
                <a:gd name="connsiteY7" fmla="*/ 859911 h 1125643"/>
                <a:gd name="connsiteX8" fmla="*/ 214979 w 571422"/>
                <a:gd name="connsiteY8" fmla="*/ 1125643 h 1125643"/>
                <a:gd name="connsiteX9" fmla="*/ 347847 w 571422"/>
                <a:gd name="connsiteY9" fmla="*/ 695685 h 1125643"/>
                <a:gd name="connsiteX10" fmla="*/ 0 w 571422"/>
                <a:gd name="connsiteY10" fmla="*/ 429957 h 1125643"/>
                <a:gd name="connsiteX0" fmla="*/ 0 w 565509"/>
                <a:gd name="connsiteY0" fmla="*/ 429957 h 1125643"/>
                <a:gd name="connsiteX1" fmla="*/ 429960 w 565509"/>
                <a:gd name="connsiteY1" fmla="*/ 429960 h 1125643"/>
                <a:gd name="connsiteX2" fmla="*/ 562822 w 565509"/>
                <a:gd name="connsiteY2" fmla="*/ 0 h 1125643"/>
                <a:gd name="connsiteX3" fmla="*/ 565509 w 565509"/>
                <a:gd name="connsiteY3" fmla="*/ 436310 h 1125643"/>
                <a:gd name="connsiteX4" fmla="*/ 560494 w 565509"/>
                <a:gd name="connsiteY4" fmla="*/ 604582 h 1125643"/>
                <a:gd name="connsiteX5" fmla="*/ 561633 w 565509"/>
                <a:gd name="connsiteY5" fmla="*/ 713702 h 1125643"/>
                <a:gd name="connsiteX6" fmla="*/ 561415 w 565509"/>
                <a:gd name="connsiteY6" fmla="*/ 798618 h 1125643"/>
                <a:gd name="connsiteX7" fmla="*/ 562822 w 565509"/>
                <a:gd name="connsiteY7" fmla="*/ 859911 h 1125643"/>
                <a:gd name="connsiteX8" fmla="*/ 214979 w 565509"/>
                <a:gd name="connsiteY8" fmla="*/ 1125643 h 1125643"/>
                <a:gd name="connsiteX9" fmla="*/ 347847 w 565509"/>
                <a:gd name="connsiteY9" fmla="*/ 695685 h 1125643"/>
                <a:gd name="connsiteX10" fmla="*/ 0 w 565509"/>
                <a:gd name="connsiteY10" fmla="*/ 429957 h 1125643"/>
                <a:gd name="connsiteX0" fmla="*/ 0 w 565509"/>
                <a:gd name="connsiteY0" fmla="*/ 429957 h 1125643"/>
                <a:gd name="connsiteX1" fmla="*/ 429960 w 565509"/>
                <a:gd name="connsiteY1" fmla="*/ 429960 h 1125643"/>
                <a:gd name="connsiteX2" fmla="*/ 562822 w 565509"/>
                <a:gd name="connsiteY2" fmla="*/ 0 h 1125643"/>
                <a:gd name="connsiteX3" fmla="*/ 565509 w 565509"/>
                <a:gd name="connsiteY3" fmla="*/ 436310 h 1125643"/>
                <a:gd name="connsiteX4" fmla="*/ 560494 w 565509"/>
                <a:gd name="connsiteY4" fmla="*/ 604582 h 1125643"/>
                <a:gd name="connsiteX5" fmla="*/ 561633 w 565509"/>
                <a:gd name="connsiteY5" fmla="*/ 713702 h 1125643"/>
                <a:gd name="connsiteX6" fmla="*/ 561415 w 565509"/>
                <a:gd name="connsiteY6" fmla="*/ 798618 h 1125643"/>
                <a:gd name="connsiteX7" fmla="*/ 561932 w 565509"/>
                <a:gd name="connsiteY7" fmla="*/ 859911 h 1125643"/>
                <a:gd name="connsiteX8" fmla="*/ 214979 w 565509"/>
                <a:gd name="connsiteY8" fmla="*/ 1125643 h 1125643"/>
                <a:gd name="connsiteX9" fmla="*/ 347847 w 565509"/>
                <a:gd name="connsiteY9" fmla="*/ 695685 h 1125643"/>
                <a:gd name="connsiteX10" fmla="*/ 0 w 565509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0494 w 563082"/>
                <a:gd name="connsiteY4" fmla="*/ 60458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0494 w 563082"/>
                <a:gd name="connsiteY4" fmla="*/ 60458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  <a:gd name="connsiteX0" fmla="*/ 0 w 563082"/>
                <a:gd name="connsiteY0" fmla="*/ 429957 h 1125643"/>
                <a:gd name="connsiteX1" fmla="*/ 429960 w 563082"/>
                <a:gd name="connsiteY1" fmla="*/ 429960 h 1125643"/>
                <a:gd name="connsiteX2" fmla="*/ 562822 w 563082"/>
                <a:gd name="connsiteY2" fmla="*/ 0 h 1125643"/>
                <a:gd name="connsiteX3" fmla="*/ 562839 w 563082"/>
                <a:gd name="connsiteY3" fmla="*/ 436310 h 1125643"/>
                <a:gd name="connsiteX4" fmla="*/ 561384 w 563082"/>
                <a:gd name="connsiteY4" fmla="*/ 601912 h 1125643"/>
                <a:gd name="connsiteX5" fmla="*/ 561633 w 563082"/>
                <a:gd name="connsiteY5" fmla="*/ 713702 h 1125643"/>
                <a:gd name="connsiteX6" fmla="*/ 561415 w 563082"/>
                <a:gd name="connsiteY6" fmla="*/ 798618 h 1125643"/>
                <a:gd name="connsiteX7" fmla="*/ 561932 w 563082"/>
                <a:gd name="connsiteY7" fmla="*/ 859911 h 1125643"/>
                <a:gd name="connsiteX8" fmla="*/ 214979 w 563082"/>
                <a:gd name="connsiteY8" fmla="*/ 1125643 h 1125643"/>
                <a:gd name="connsiteX9" fmla="*/ 347847 w 563082"/>
                <a:gd name="connsiteY9" fmla="*/ 695685 h 1125643"/>
                <a:gd name="connsiteX10" fmla="*/ 0 w 563082"/>
                <a:gd name="connsiteY10" fmla="*/ 429957 h 112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082" h="1125643">
                  <a:moveTo>
                    <a:pt x="0" y="429957"/>
                  </a:moveTo>
                  <a:lnTo>
                    <a:pt x="429960" y="429960"/>
                  </a:lnTo>
                  <a:lnTo>
                    <a:pt x="562822" y="0"/>
                  </a:lnTo>
                  <a:cubicBezTo>
                    <a:pt x="563718" y="145437"/>
                    <a:pt x="561943" y="290873"/>
                    <a:pt x="562839" y="436310"/>
                  </a:cubicBezTo>
                  <a:cubicBezTo>
                    <a:pt x="562057" y="435448"/>
                    <a:pt x="562166" y="545821"/>
                    <a:pt x="561384" y="601912"/>
                  </a:cubicBezTo>
                  <a:cubicBezTo>
                    <a:pt x="561764" y="638285"/>
                    <a:pt x="561253" y="677329"/>
                    <a:pt x="561633" y="713702"/>
                  </a:cubicBezTo>
                  <a:cubicBezTo>
                    <a:pt x="561560" y="742007"/>
                    <a:pt x="561488" y="770313"/>
                    <a:pt x="561415" y="798618"/>
                  </a:cubicBezTo>
                  <a:cubicBezTo>
                    <a:pt x="561587" y="819049"/>
                    <a:pt x="561760" y="839480"/>
                    <a:pt x="561932" y="859911"/>
                  </a:cubicBezTo>
                  <a:lnTo>
                    <a:pt x="214979" y="1125643"/>
                  </a:lnTo>
                  <a:lnTo>
                    <a:pt x="347847" y="695685"/>
                  </a:lnTo>
                  <a:lnTo>
                    <a:pt x="0" y="429957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7" name="Estrella de 5 puntas 59">
            <a:extLst>
              <a:ext uri="{FF2B5EF4-FFF2-40B4-BE49-F238E27FC236}">
                <a16:creationId xmlns:a16="http://schemas.microsoft.com/office/drawing/2014/main" id="{1E204412-4610-47E1-A41E-9CED0916B4CE}"/>
              </a:ext>
            </a:extLst>
          </p:cNvPr>
          <p:cNvSpPr/>
          <p:nvPr userDrawn="1"/>
        </p:nvSpPr>
        <p:spPr>
          <a:xfrm>
            <a:off x="6495130" y="429957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Estrella de 5 puntas 60">
            <a:extLst>
              <a:ext uri="{FF2B5EF4-FFF2-40B4-BE49-F238E27FC236}">
                <a16:creationId xmlns:a16="http://schemas.microsoft.com/office/drawing/2014/main" id="{860B245E-B55C-4DDF-947A-93315CA7707F}"/>
              </a:ext>
            </a:extLst>
          </p:cNvPr>
          <p:cNvSpPr/>
          <p:nvPr userDrawn="1"/>
        </p:nvSpPr>
        <p:spPr>
          <a:xfrm>
            <a:off x="7096481" y="4299578"/>
            <a:ext cx="131197" cy="131197"/>
          </a:xfrm>
          <a:prstGeom prst="star5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Estrella de 5 puntas 61">
            <a:extLst>
              <a:ext uri="{FF2B5EF4-FFF2-40B4-BE49-F238E27FC236}">
                <a16:creationId xmlns:a16="http://schemas.microsoft.com/office/drawing/2014/main" id="{2010D005-FC77-41D9-99A6-44B8886F5431}"/>
              </a:ext>
            </a:extLst>
          </p:cNvPr>
          <p:cNvSpPr/>
          <p:nvPr userDrawn="1"/>
        </p:nvSpPr>
        <p:spPr>
          <a:xfrm>
            <a:off x="6643070" y="429957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Estrella de 5 puntas 62">
            <a:extLst>
              <a:ext uri="{FF2B5EF4-FFF2-40B4-BE49-F238E27FC236}">
                <a16:creationId xmlns:a16="http://schemas.microsoft.com/office/drawing/2014/main" id="{06F09654-88AE-4732-A4E3-B47CB40AC5BE}"/>
              </a:ext>
            </a:extLst>
          </p:cNvPr>
          <p:cNvSpPr/>
          <p:nvPr userDrawn="1"/>
        </p:nvSpPr>
        <p:spPr>
          <a:xfrm>
            <a:off x="6799187" y="4299578"/>
            <a:ext cx="131197" cy="131197"/>
          </a:xfrm>
          <a:prstGeom prst="star5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Marcador de texto 25">
            <a:extLst>
              <a:ext uri="{FF2B5EF4-FFF2-40B4-BE49-F238E27FC236}">
                <a16:creationId xmlns:a16="http://schemas.microsoft.com/office/drawing/2014/main" id="{C941A85B-B96F-4794-B33D-42E7A1CA404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7317331" y="4256344"/>
            <a:ext cx="1101835" cy="221626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  <p:sp>
        <p:nvSpPr>
          <p:cNvPr id="72" name="Marcador de texto 25">
            <a:extLst>
              <a:ext uri="{FF2B5EF4-FFF2-40B4-BE49-F238E27FC236}">
                <a16:creationId xmlns:a16="http://schemas.microsoft.com/office/drawing/2014/main" id="{6072CBC0-67D2-4F79-898A-6513597EC7E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317330" y="4510374"/>
            <a:ext cx="1101835" cy="221625"/>
          </a:xfrm>
          <a:prstGeom prst="rect">
            <a:avLst/>
          </a:prstGeom>
        </p:spPr>
        <p:txBody>
          <a:bodyPr/>
          <a:lstStyle>
            <a:lvl1pPr>
              <a:buNone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Descripción</a:t>
            </a:r>
          </a:p>
        </p:txBody>
      </p:sp>
    </p:spTree>
    <p:extLst>
      <p:ext uri="{BB962C8B-B14F-4D97-AF65-F5344CB8AC3E}">
        <p14:creationId xmlns:p14="http://schemas.microsoft.com/office/powerpoint/2010/main" val="1928276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logotipo (ecológi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señal&#10;&#10;Descripción generada automáticamente">
            <a:extLst>
              <a:ext uri="{FF2B5EF4-FFF2-40B4-BE49-F238E27FC236}">
                <a16:creationId xmlns:a16="http://schemas.microsoft.com/office/drawing/2014/main" id="{317354E9-F8B6-2F49-9EDD-FFF9EAE9A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7200" y="1232984"/>
            <a:ext cx="2673378" cy="20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62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símb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A289C1-893B-BD4A-B76A-DFC2DB8D6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6533" y="3525431"/>
            <a:ext cx="2032568" cy="1543280"/>
          </a:xfrm>
          <a:prstGeom prst="rect">
            <a:avLst/>
          </a:prstGeom>
        </p:spPr>
      </p:pic>
      <p:pic>
        <p:nvPicPr>
          <p:cNvPr id="6" name="Imagen 5" descr="Imagen que contiene luz&#10;&#10;Descripción generada automáticamente">
            <a:extLst>
              <a:ext uri="{FF2B5EF4-FFF2-40B4-BE49-F238E27FC236}">
                <a16:creationId xmlns:a16="http://schemas.microsoft.com/office/drawing/2014/main" id="{3D7D061A-B72A-FB41-B1AB-F85E6FBFD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730" t="27023" b="46940"/>
          <a:stretch/>
        </p:blipFill>
        <p:spPr>
          <a:xfrm>
            <a:off x="-1" y="-1"/>
            <a:ext cx="712787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exterior, hombre, parado&#10;&#10;Descripción generada automáticamente">
            <a:extLst>
              <a:ext uri="{FF2B5EF4-FFF2-40B4-BE49-F238E27FC236}">
                <a16:creationId xmlns:a16="http://schemas.microsoft.com/office/drawing/2014/main" id="{6E2C4DF8-E3AF-FD49-B4EF-815E9A7D5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8343900" cy="51278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1E1680-C949-D749-B633-9BE8C81BA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63" r="23809" b="34027"/>
          <a:stretch/>
        </p:blipFill>
        <p:spPr>
          <a:xfrm>
            <a:off x="1" y="2041072"/>
            <a:ext cx="9144000" cy="310242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8C4D59A-5D05-7C46-8968-0FAD08CD2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400300" cy="3563522"/>
          </a:xfrm>
          <a:prstGeom prst="rect">
            <a:avLst/>
          </a:prstGeom>
        </p:spPr>
      </p:pic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81CBF969-00CA-AA4C-B5D9-5FC1E627C2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28104608-FEDF-9940-AC91-7D2C64331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A4718695-5E1C-4646-9190-D83E4B9C85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</p:spTree>
    <p:extLst>
      <p:ext uri="{BB962C8B-B14F-4D97-AF65-F5344CB8AC3E}">
        <p14:creationId xmlns:p14="http://schemas.microsoft.com/office/powerpoint/2010/main" val="3037975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símbolo (ecológi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señal&#10;&#10;Descripción generada automáticamente">
            <a:extLst>
              <a:ext uri="{FF2B5EF4-FFF2-40B4-BE49-F238E27FC236}">
                <a16:creationId xmlns:a16="http://schemas.microsoft.com/office/drawing/2014/main" id="{27D6D45F-1674-1547-95A2-6E368764C5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141" y="3524250"/>
            <a:ext cx="2038510" cy="1547792"/>
          </a:xfrm>
          <a:prstGeom prst="rect">
            <a:avLst/>
          </a:prstGeom>
        </p:spPr>
      </p:pic>
      <p:pic>
        <p:nvPicPr>
          <p:cNvPr id="6" name="Imagen 5" descr="Imagen que contiene luz&#10;&#10;Descripción generada automáticamente">
            <a:extLst>
              <a:ext uri="{FF2B5EF4-FFF2-40B4-BE49-F238E27FC236}">
                <a16:creationId xmlns:a16="http://schemas.microsoft.com/office/drawing/2014/main" id="{3D7D061A-B72A-FB41-B1AB-F85E6FBFD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730" t="27023" b="46940"/>
          <a:stretch/>
        </p:blipFill>
        <p:spPr>
          <a:xfrm>
            <a:off x="0" y="0"/>
            <a:ext cx="712787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750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1B708FF-918F-1243-A6C1-1BDF6B90940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DACAE8-DF38-8248-B6F5-0C22996BF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6533" y="3525431"/>
            <a:ext cx="2032568" cy="1543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44DC4D2-25C9-7E47-B432-2E5036C46B4A}"/>
              </a:ext>
            </a:extLst>
          </p:cNvPr>
          <p:cNvSpPr txBox="1"/>
          <p:nvPr userDrawn="1"/>
        </p:nvSpPr>
        <p:spPr>
          <a:xfrm>
            <a:off x="1871662" y="2110085"/>
            <a:ext cx="540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531437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gracias (ecológic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4DC4D2-25C9-7E47-B432-2E5036C46B4A}"/>
              </a:ext>
            </a:extLst>
          </p:cNvPr>
          <p:cNvSpPr txBox="1"/>
          <p:nvPr userDrawn="1"/>
        </p:nvSpPr>
        <p:spPr>
          <a:xfrm>
            <a:off x="1871662" y="2110085"/>
            <a:ext cx="540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pic>
        <p:nvPicPr>
          <p:cNvPr id="6" name="Imagen 5" descr="Imagen que contiene señal&#10;&#10;Descripción generada automáticamente">
            <a:extLst>
              <a:ext uri="{FF2B5EF4-FFF2-40B4-BE49-F238E27FC236}">
                <a16:creationId xmlns:a16="http://schemas.microsoft.com/office/drawing/2014/main" id="{66C1464B-5C54-2D41-B2AD-34B4B36BE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141" y="3524250"/>
            <a:ext cx="2038510" cy="154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ombre con raqueta en la mano&#10;&#10;Descripción generada automáticamente">
            <a:extLst>
              <a:ext uri="{FF2B5EF4-FFF2-40B4-BE49-F238E27FC236}">
                <a16:creationId xmlns:a16="http://schemas.microsoft.com/office/drawing/2014/main" id="{17580A36-B0E7-6143-AB65-954B38155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1201" cy="49942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86A2DE-8D31-694A-8DE3-3AC45BFD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63" r="23809" b="34027"/>
          <a:stretch/>
        </p:blipFill>
        <p:spPr>
          <a:xfrm>
            <a:off x="1" y="2041072"/>
            <a:ext cx="9144000" cy="31024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1BCFAE-18FE-B84D-8316-709A19708A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400300" cy="3563522"/>
          </a:xfrm>
          <a:prstGeom prst="rect">
            <a:avLst/>
          </a:prstGeom>
        </p:spPr>
      </p:pic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C4FF00A4-C3E2-8D41-A5DB-223A5EDF2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2DAF6AC-7C60-584F-9493-819EEEE969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ABAAC43E-82CE-844E-9225-7E4ECE7869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222963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oto oc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mujer, gente, grupo&#10;&#10;Descripción generada automáticamente">
            <a:extLst>
              <a:ext uri="{FF2B5EF4-FFF2-40B4-BE49-F238E27FC236}">
                <a16:creationId xmlns:a16="http://schemas.microsoft.com/office/drawing/2014/main" id="{23846E72-3BD5-0E46-9F84-A9C01ABE2E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22" y="0"/>
            <a:ext cx="9146822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1B3A20-C945-DC49-B031-DF143E3F5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63" r="23809" b="34027"/>
          <a:stretch/>
        </p:blipFill>
        <p:spPr>
          <a:xfrm>
            <a:off x="1" y="2041072"/>
            <a:ext cx="9144000" cy="31024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AC8110-2C78-8644-A6A6-125F0F2DC8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2400300" cy="3563522"/>
          </a:xfrm>
          <a:prstGeom prst="rect">
            <a:avLst/>
          </a:prstGeom>
        </p:spPr>
      </p:pic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D2CEC1B0-F3B6-E648-8844-B8E7EBA5B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57478"/>
            <a:ext cx="6732588" cy="545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400"/>
              </a:lnSpc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 principal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6C1C177C-076B-874F-A0A2-D8DDAC3500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4661557"/>
            <a:ext cx="2535728" cy="2180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Madrid, 2020</a:t>
            </a:r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4AEF30F6-E4A8-B94B-B52F-37220BAC68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3290609"/>
            <a:ext cx="6732588" cy="6215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principal</a:t>
            </a:r>
          </a:p>
        </p:txBody>
      </p:sp>
    </p:spTree>
    <p:extLst>
      <p:ext uri="{BB962C8B-B14F-4D97-AF65-F5344CB8AC3E}">
        <p14:creationId xmlns:p14="http://schemas.microsoft.com/office/powerpoint/2010/main" val="3175733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8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8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8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64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9" r:id="rId2"/>
    <p:sldLayoutId id="2147483700" r:id="rId3"/>
    <p:sldLayoutId id="2147483720" r:id="rId4"/>
    <p:sldLayoutId id="2147483701" r:id="rId5"/>
    <p:sldLayoutId id="2147483721" r:id="rId6"/>
    <p:sldLayoutId id="2147483744" r:id="rId7"/>
    <p:sldLayoutId id="2147483747" r:id="rId8"/>
    <p:sldLayoutId id="2147483750" r:id="rId9"/>
    <p:sldLayoutId id="2147483742" r:id="rId10"/>
    <p:sldLayoutId id="2147483745" r:id="rId11"/>
    <p:sldLayoutId id="2147483748" r:id="rId12"/>
    <p:sldLayoutId id="2147483751" r:id="rId13"/>
    <p:sldLayoutId id="2147483746" r:id="rId14"/>
    <p:sldLayoutId id="2147483749" r:id="rId15"/>
    <p:sldLayoutId id="2147483743" r:id="rId16"/>
    <p:sldLayoutId id="2147483752" r:id="rId17"/>
    <p:sldLayoutId id="2147483753" r:id="rId18"/>
    <p:sldLayoutId id="2147483702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1179" userDrawn="1">
          <p15:clr>
            <a:srgbClr val="F26B43"/>
          </p15:clr>
        </p15:guide>
        <p15:guide id="3" pos="1315" userDrawn="1">
          <p15:clr>
            <a:srgbClr val="F26B43"/>
          </p15:clr>
        </p15:guide>
        <p15:guide id="4" pos="2268" userDrawn="1">
          <p15:clr>
            <a:srgbClr val="F26B43"/>
          </p15:clr>
        </p15:guide>
        <p15:guide id="5" pos="2404" userDrawn="1">
          <p15:clr>
            <a:srgbClr val="F26B43"/>
          </p15:clr>
        </p15:guide>
        <p15:guide id="6" pos="3356" userDrawn="1">
          <p15:clr>
            <a:srgbClr val="F26B43"/>
          </p15:clr>
        </p15:guide>
        <p15:guide id="7" pos="3470" userDrawn="1">
          <p15:clr>
            <a:srgbClr val="F26B43"/>
          </p15:clr>
        </p15:guide>
        <p15:guide id="8" pos="4445" userDrawn="1">
          <p15:clr>
            <a:srgbClr val="F26B43"/>
          </p15:clr>
        </p15:guide>
        <p15:guide id="9" pos="4558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orient="horz" pos="214" userDrawn="1">
          <p15:clr>
            <a:srgbClr val="F26B43"/>
          </p15:clr>
        </p15:guide>
        <p15:guide id="12" orient="horz" pos="622" userDrawn="1">
          <p15:clr>
            <a:srgbClr val="F26B43"/>
          </p15:clr>
        </p15:guide>
        <p15:guide id="13" orient="horz" pos="1008" userDrawn="1">
          <p15:clr>
            <a:srgbClr val="F26B43"/>
          </p15:clr>
        </p15:guide>
        <p15:guide id="14" orient="horz" pos="1416" userDrawn="1">
          <p15:clr>
            <a:srgbClr val="F26B43"/>
          </p15:clr>
        </p15:guide>
        <p15:guide id="15" orient="horz" pos="1824" userDrawn="1">
          <p15:clr>
            <a:srgbClr val="F26B43"/>
          </p15:clr>
        </p15:guide>
        <p15:guide id="16" orient="horz" pos="2210" userDrawn="1">
          <p15:clr>
            <a:srgbClr val="F26B43"/>
          </p15:clr>
        </p15:guide>
        <p15:guide id="17" orient="horz" pos="2618" userDrawn="1">
          <p15:clr>
            <a:srgbClr val="F26B43"/>
          </p15:clr>
        </p15:guide>
        <p15:guide id="18" orient="horz" pos="300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12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22" r:id="rId2"/>
    <p:sldLayoutId id="2147483704" r:id="rId3"/>
    <p:sldLayoutId id="2147483723" r:id="rId4"/>
    <p:sldLayoutId id="2147483731" r:id="rId5"/>
    <p:sldLayoutId id="2147483735" r:id="rId6"/>
    <p:sldLayoutId id="2147483728" r:id="rId7"/>
    <p:sldLayoutId id="2147483736" r:id="rId8"/>
    <p:sldLayoutId id="2147483729" r:id="rId9"/>
    <p:sldLayoutId id="2147483737" r:id="rId10"/>
    <p:sldLayoutId id="2147483733" r:id="rId11"/>
    <p:sldLayoutId id="2147483738" r:id="rId12"/>
    <p:sldLayoutId id="2147483732" r:id="rId13"/>
    <p:sldLayoutId id="2147483739" r:id="rId14"/>
    <p:sldLayoutId id="2147483730" r:id="rId15"/>
    <p:sldLayoutId id="2147483740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1179">
          <p15:clr>
            <a:srgbClr val="F26B43"/>
          </p15:clr>
        </p15:guide>
        <p15:guide id="3" pos="1315">
          <p15:clr>
            <a:srgbClr val="F26B43"/>
          </p15:clr>
        </p15:guide>
        <p15:guide id="4" pos="2268">
          <p15:clr>
            <a:srgbClr val="F26B43"/>
          </p15:clr>
        </p15:guide>
        <p15:guide id="5" pos="2404">
          <p15:clr>
            <a:srgbClr val="F26B43"/>
          </p15:clr>
        </p15:guide>
        <p15:guide id="6" pos="3356">
          <p15:clr>
            <a:srgbClr val="F26B43"/>
          </p15:clr>
        </p15:guide>
        <p15:guide id="7" pos="3470">
          <p15:clr>
            <a:srgbClr val="F26B43"/>
          </p15:clr>
        </p15:guide>
        <p15:guide id="8" pos="4445">
          <p15:clr>
            <a:srgbClr val="F26B43"/>
          </p15:clr>
        </p15:guide>
        <p15:guide id="9" pos="4558">
          <p15:clr>
            <a:srgbClr val="F26B43"/>
          </p15:clr>
        </p15:guide>
        <p15:guide id="10" pos="5534">
          <p15:clr>
            <a:srgbClr val="F26B43"/>
          </p15:clr>
        </p15:guide>
        <p15:guide id="11" orient="horz" pos="214">
          <p15:clr>
            <a:srgbClr val="F26B43"/>
          </p15:clr>
        </p15:guide>
        <p15:guide id="12" orient="horz" pos="622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1416">
          <p15:clr>
            <a:srgbClr val="F26B43"/>
          </p15:clr>
        </p15:guide>
        <p15:guide id="15" orient="horz" pos="1824">
          <p15:clr>
            <a:srgbClr val="F26B43"/>
          </p15:clr>
        </p15:guide>
        <p15:guide id="16" orient="horz" pos="2210">
          <p15:clr>
            <a:srgbClr val="F26B43"/>
          </p15:clr>
        </p15:guide>
        <p15:guide id="17" orient="horz" pos="2618">
          <p15:clr>
            <a:srgbClr val="F26B43"/>
          </p15:clr>
        </p15:guide>
        <p15:guide id="18" orient="horz" pos="300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1EC919-D69E-C24A-AFBC-39FE77A6F02A}"/>
              </a:ext>
            </a:extLst>
          </p:cNvPr>
          <p:cNvSpPr/>
          <p:nvPr userDrawn="1"/>
        </p:nvSpPr>
        <p:spPr>
          <a:xfrm>
            <a:off x="323850" y="4767263"/>
            <a:ext cx="7777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0" i="0" dirty="0"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t>Página </a:t>
            </a:r>
            <a:fld id="{084E1C54-3EEF-6F4C-AEB3-453D1DC52B0E}" type="slidenum">
              <a:rPr lang="es-ES" sz="900" b="0" i="0" smtClean="0"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pPr/>
              <a:t>‹Nº›</a:t>
            </a:fld>
            <a:endParaRPr lang="es-ES" sz="900" b="0" i="0" dirty="0">
              <a:latin typeface="Arial" panose="020B0604020202020204" pitchFamily="34" charset="0"/>
              <a:ea typeface="Urban Grotesk ReBo" panose="02000503000000090004" pitchFamily="2" charset="77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F91D73-082E-774D-94C7-272761CCA7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08CCA0-12BB-6C40-85ED-BE3E9670427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05" r:id="rId2"/>
    <p:sldLayoutId id="2147483766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1179">
          <p15:clr>
            <a:srgbClr val="F26B43"/>
          </p15:clr>
        </p15:guide>
        <p15:guide id="3" pos="1315">
          <p15:clr>
            <a:srgbClr val="F26B43"/>
          </p15:clr>
        </p15:guide>
        <p15:guide id="4" pos="2268">
          <p15:clr>
            <a:srgbClr val="F26B43"/>
          </p15:clr>
        </p15:guide>
        <p15:guide id="5" pos="2404">
          <p15:clr>
            <a:srgbClr val="F26B43"/>
          </p15:clr>
        </p15:guide>
        <p15:guide id="6" pos="3356">
          <p15:clr>
            <a:srgbClr val="F26B43"/>
          </p15:clr>
        </p15:guide>
        <p15:guide id="7" pos="3470">
          <p15:clr>
            <a:srgbClr val="F26B43"/>
          </p15:clr>
        </p15:guide>
        <p15:guide id="8" pos="4445">
          <p15:clr>
            <a:srgbClr val="F26B43"/>
          </p15:clr>
        </p15:guide>
        <p15:guide id="9" pos="4558">
          <p15:clr>
            <a:srgbClr val="F26B43"/>
          </p15:clr>
        </p15:guide>
        <p15:guide id="10" pos="5534">
          <p15:clr>
            <a:srgbClr val="F26B43"/>
          </p15:clr>
        </p15:guide>
        <p15:guide id="11" orient="horz" pos="214">
          <p15:clr>
            <a:srgbClr val="F26B43"/>
          </p15:clr>
        </p15:guide>
        <p15:guide id="12" orient="horz" pos="622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1416">
          <p15:clr>
            <a:srgbClr val="F26B43"/>
          </p15:clr>
        </p15:guide>
        <p15:guide id="15" orient="horz" pos="1824">
          <p15:clr>
            <a:srgbClr val="F26B43"/>
          </p15:clr>
        </p15:guide>
        <p15:guide id="16" orient="horz" pos="2210">
          <p15:clr>
            <a:srgbClr val="F26B43"/>
          </p15:clr>
        </p15:guide>
        <p15:guide id="17" orient="horz" pos="2618">
          <p15:clr>
            <a:srgbClr val="F26B43"/>
          </p15:clr>
        </p15:guide>
        <p15:guide id="18" orient="horz" pos="300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87A8540-3603-4024-A83C-3C2CCFF9673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88776A-CE0C-4916-83FD-5A7F571BE6E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68A5A47-F0E1-9647-9A85-D5B86C85F395}"/>
              </a:ext>
            </a:extLst>
          </p:cNvPr>
          <p:cNvSpPr/>
          <p:nvPr userDrawn="1"/>
        </p:nvSpPr>
        <p:spPr>
          <a:xfrm>
            <a:off x="323850" y="4767263"/>
            <a:ext cx="7777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0" i="0" dirty="0">
                <a:solidFill>
                  <a:schemeClr val="tx2"/>
                </a:solidFill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t>Página </a:t>
            </a:r>
            <a:fld id="{084E1C54-3EEF-6F4C-AEB3-453D1DC52B0E}" type="slidenum">
              <a:rPr lang="es-ES" sz="900" b="0" i="0" smtClean="0">
                <a:solidFill>
                  <a:schemeClr val="tx2"/>
                </a:solidFill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pPr/>
              <a:t>‹Nº›</a:t>
            </a:fld>
            <a:endParaRPr lang="es-ES" sz="900" b="0" i="0" dirty="0">
              <a:solidFill>
                <a:schemeClr val="tx2"/>
              </a:solidFill>
              <a:latin typeface="Arial" panose="020B0604020202020204" pitchFamily="34" charset="0"/>
              <a:ea typeface="Urban Grotesk ReBo" panose="02000503000000090004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1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BF30B8-0698-4C67-A759-6E7D5D4DEE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40700" y="3656196"/>
            <a:ext cx="1003300" cy="14873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619DBB-3E3C-491F-8498-3A270179A3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541657" y="4656637"/>
            <a:ext cx="499919" cy="34224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6D1058D-EA69-9E4E-B9B0-57A4819E0E44}"/>
              </a:ext>
            </a:extLst>
          </p:cNvPr>
          <p:cNvSpPr/>
          <p:nvPr userDrawn="1"/>
        </p:nvSpPr>
        <p:spPr>
          <a:xfrm>
            <a:off x="323850" y="4767263"/>
            <a:ext cx="7777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b="0" i="0" dirty="0">
                <a:solidFill>
                  <a:schemeClr val="tx2"/>
                </a:solidFill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t>Página </a:t>
            </a:r>
            <a:fld id="{084E1C54-3EEF-6F4C-AEB3-453D1DC52B0E}" type="slidenum">
              <a:rPr lang="es-ES" sz="900" b="0" i="0" smtClean="0">
                <a:solidFill>
                  <a:schemeClr val="tx2"/>
                </a:solidFill>
                <a:latin typeface="Arial" panose="020B0604020202020204" pitchFamily="34" charset="0"/>
                <a:ea typeface="Urban Grotesk ReBo" panose="02000503000000090004" pitchFamily="2" charset="77"/>
                <a:cs typeface="Arial" panose="020B0604020202020204" pitchFamily="34" charset="0"/>
              </a:rPr>
              <a:pPr/>
              <a:t>‹Nº›</a:t>
            </a:fld>
            <a:endParaRPr lang="es-ES" sz="900" b="0" i="0" dirty="0">
              <a:solidFill>
                <a:schemeClr val="tx2"/>
              </a:solidFill>
              <a:latin typeface="Arial" panose="020B0604020202020204" pitchFamily="34" charset="0"/>
              <a:ea typeface="Urban Grotesk ReBo" panose="02000503000000090004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24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78" r:id="rId2"/>
    <p:sldLayoutId id="2147483726" r:id="rId3"/>
    <p:sldLayoutId id="2147483679" r:id="rId4"/>
    <p:sldLayoutId id="2147483727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1179" userDrawn="1">
          <p15:clr>
            <a:srgbClr val="F26B43"/>
          </p15:clr>
        </p15:guide>
        <p15:guide id="3" pos="1292" userDrawn="1">
          <p15:clr>
            <a:srgbClr val="F26B43"/>
          </p15:clr>
        </p15:guide>
        <p15:guide id="4" pos="2268" userDrawn="1">
          <p15:clr>
            <a:srgbClr val="F26B43"/>
          </p15:clr>
        </p15:guide>
        <p15:guide id="5" pos="2404" userDrawn="1">
          <p15:clr>
            <a:srgbClr val="F26B43"/>
          </p15:clr>
        </p15:guide>
        <p15:guide id="6" pos="3356" userDrawn="1">
          <p15:clr>
            <a:srgbClr val="F26B43"/>
          </p15:clr>
        </p15:guide>
        <p15:guide id="7" pos="3492" userDrawn="1">
          <p15:clr>
            <a:srgbClr val="F26B43"/>
          </p15:clr>
        </p15:guide>
        <p15:guide id="8" pos="4445" userDrawn="1">
          <p15:clr>
            <a:srgbClr val="F26B43"/>
          </p15:clr>
        </p15:guide>
        <p15:guide id="9" pos="4581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orient="horz" pos="214" userDrawn="1">
          <p15:clr>
            <a:srgbClr val="F26B43"/>
          </p15:clr>
        </p15:guide>
        <p15:guide id="12" orient="horz" pos="622" userDrawn="1">
          <p15:clr>
            <a:srgbClr val="F26B43"/>
          </p15:clr>
        </p15:guide>
        <p15:guide id="13" orient="horz" pos="1008" userDrawn="1">
          <p15:clr>
            <a:srgbClr val="F26B43"/>
          </p15:clr>
        </p15:guide>
        <p15:guide id="14" orient="horz" pos="1416" userDrawn="1">
          <p15:clr>
            <a:srgbClr val="F26B43"/>
          </p15:clr>
        </p15:guide>
        <p15:guide id="15" orient="horz" pos="1824" userDrawn="1">
          <p15:clr>
            <a:srgbClr val="F26B43"/>
          </p15:clr>
        </p15:guide>
        <p15:guide id="16" orient="horz" pos="2210" userDrawn="1">
          <p15:clr>
            <a:srgbClr val="F26B43"/>
          </p15:clr>
        </p15:guide>
        <p15:guide id="17" orient="horz" pos="2618" userDrawn="1">
          <p15:clr>
            <a:srgbClr val="F26B43"/>
          </p15:clr>
        </p15:guide>
        <p15:guide id="18" orient="horz" pos="3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1.gif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openxmlformats.org/officeDocument/2006/relationships/image" Target="../media/image34.png"/><Relationship Id="rId9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jpe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jpe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34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2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5DE4015-D7AF-6265-2EF5-92A90F28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 useBgFill="1">
        <p:nvSpPr>
          <p:cNvPr id="7" name="Rectángulo 6">
            <a:extLst>
              <a:ext uri="{FF2B5EF4-FFF2-40B4-BE49-F238E27FC236}">
                <a16:creationId xmlns:a16="http://schemas.microsoft.com/office/drawing/2014/main" id="{46D69EC1-AACD-CC70-DD72-BD9483365923}"/>
              </a:ext>
            </a:extLst>
          </p:cNvPr>
          <p:cNvSpPr/>
          <p:nvPr/>
        </p:nvSpPr>
        <p:spPr>
          <a:xfrm>
            <a:off x="71335" y="2691319"/>
            <a:ext cx="2885873" cy="233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i="0" dirty="0">
                <a:solidFill>
                  <a:schemeClr val="tx1"/>
                </a:solidFill>
                <a:highlight>
                  <a:srgbClr val="F1EEDB"/>
                </a:highlight>
                <a:latin typeface="FS Meridian" panose="020B0603040202080204" pitchFamily="34" charset="77"/>
              </a:rPr>
              <a:t>Descubre la esencia del sector </a:t>
            </a:r>
          </a:p>
        </p:txBody>
      </p:sp>
    </p:spTree>
    <p:extLst>
      <p:ext uri="{BB962C8B-B14F-4D97-AF65-F5344CB8AC3E}">
        <p14:creationId xmlns:p14="http://schemas.microsoft.com/office/powerpoint/2010/main" val="2811529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7D03CC-BD9B-8367-703B-FB006B37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667" y="292700"/>
            <a:ext cx="1438781" cy="377985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73AA7C-9575-D701-6044-7A4FFBAF3322}"/>
              </a:ext>
            </a:extLst>
          </p:cNvPr>
          <p:cNvSpPr/>
          <p:nvPr/>
        </p:nvSpPr>
        <p:spPr>
          <a:xfrm>
            <a:off x="252000" y="230594"/>
            <a:ext cx="4320000" cy="410400"/>
          </a:xfrm>
          <a:prstGeom prst="roundRect">
            <a:avLst/>
          </a:prstGeom>
          <a:solidFill>
            <a:srgbClr val="282052"/>
          </a:solidFill>
          <a:ln w="12700" cap="flat" cmpd="sng" algn="ctr">
            <a:solidFill>
              <a:srgbClr val="282052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NOVEDADES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29D21-1024-52D9-3DFD-13D9349E4A5E}"/>
              </a:ext>
            </a:extLst>
          </p:cNvPr>
          <p:cNvSpPr txBox="1"/>
          <p:nvPr/>
        </p:nvSpPr>
        <p:spPr>
          <a:xfrm>
            <a:off x="252000" y="726280"/>
            <a:ext cx="7999371" cy="4194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Mercados importadores Invitados 2024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Serán países importadores invitados en esta edición, complementado por el programa de compradores extranjeros. </a:t>
            </a:r>
          </a:p>
          <a:p>
            <a:pPr lvl="0">
              <a:lnSpc>
                <a:spcPct val="107000"/>
              </a:lnSpc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CHINA</a:t>
            </a:r>
          </a:p>
          <a:p>
            <a:pPr marL="800100" lvl="1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ARABIA SAUDI</a:t>
            </a:r>
          </a:p>
          <a:p>
            <a:pPr marL="0" indent="0">
              <a:buNone/>
            </a:pPr>
            <a:endParaRPr lang="es-ES" sz="18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Fresh&amp;Star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latin typeface="Barlow" panose="00000500000000000000" pitchFamily="2" charset="0"/>
              </a:rPr>
              <a:t>AGUACATE </a:t>
            </a:r>
            <a:endParaRPr lang="es-ES" dirty="0">
              <a:latin typeface="Barlow" panose="00000500000000000000" pitchFamily="2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s-ES" b="1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1800" dirty="0">
                <a:latin typeface="Barlow" panose="00000500000000000000" pitchFamily="2" charset="0"/>
              </a:rPr>
              <a:t>				El </a:t>
            </a:r>
            <a:r>
              <a:rPr lang="es-ES" sz="1800" b="1" dirty="0">
                <a:latin typeface="Barlow" panose="00000500000000000000" pitchFamily="2" charset="0"/>
              </a:rPr>
              <a:t>aguacate </a:t>
            </a:r>
            <a:r>
              <a:rPr lang="es-ES" sz="1800" dirty="0">
                <a:latin typeface="Barlow" panose="00000500000000000000" pitchFamily="2" charset="0"/>
              </a:rPr>
              <a:t>será el producto estrella de Fruit Attraction 					2024, </a:t>
            </a:r>
            <a:r>
              <a:rPr lang="es-ES" dirty="0">
                <a:latin typeface="Barlow" panose="00000500000000000000" pitchFamily="2" charset="0"/>
              </a:rPr>
              <a:t>con </a:t>
            </a:r>
            <a:r>
              <a:rPr lang="es-ES" sz="1800" dirty="0">
                <a:latin typeface="Barlow" panose="00000500000000000000" pitchFamily="2" charset="0"/>
              </a:rPr>
              <a:t>acciones específicas para promover la apertura 					de mercados y desarrollo de estrategias de impulso para las 					empresas.</a:t>
            </a:r>
            <a:endParaRPr lang="es-ES" sz="1800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s-ES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7544C-F974-D1F5-761D-5C6F710C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00" y="3170963"/>
            <a:ext cx="148755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D496DB0-EEEE-E081-1485-BB6891AA58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3782" y="2285654"/>
            <a:ext cx="2349579" cy="323850"/>
          </a:xfrm>
        </p:spPr>
        <p:txBody>
          <a:bodyPr/>
          <a:lstStyle/>
          <a:p>
            <a:r>
              <a:rPr lang="es-ES" dirty="0"/>
              <a:t>Ana de Quadros 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14CFD11-5EF9-2DD1-F1D1-493E0C660E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9306" y="2480240"/>
            <a:ext cx="2485601" cy="359665"/>
          </a:xfrm>
        </p:spPr>
        <p:txBody>
          <a:bodyPr/>
          <a:lstStyle/>
          <a:p>
            <a:r>
              <a:rPr lang="es-ES" dirty="0"/>
              <a:t>Área </a:t>
            </a:r>
            <a:r>
              <a:rPr lang="es-ES" dirty="0" err="1"/>
              <a:t>Fresh</a:t>
            </a:r>
            <a:r>
              <a:rPr lang="es-ES" dirty="0"/>
              <a:t> Produce</a:t>
            </a:r>
          </a:p>
          <a:p>
            <a:r>
              <a:rPr lang="es-ES" dirty="0"/>
              <a:t>Pabellones 2, 4, 8 y 10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4BAFC83-E107-13DF-10F6-70FF16D11E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364" y="2480240"/>
            <a:ext cx="1762886" cy="284437"/>
          </a:xfrm>
        </p:spPr>
        <p:txBody>
          <a:bodyPr/>
          <a:lstStyle/>
          <a:p>
            <a:r>
              <a:rPr lang="es-ES" dirty="0"/>
              <a:t>Directora Fruit Attraction</a:t>
            </a:r>
          </a:p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1D3DA03-14E5-43A8-7219-61BC646D5D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2563" y="2270838"/>
            <a:ext cx="1600682" cy="300911"/>
          </a:xfrm>
        </p:spPr>
        <p:txBody>
          <a:bodyPr/>
          <a:lstStyle/>
          <a:p>
            <a:r>
              <a:rPr lang="es-ES" dirty="0"/>
              <a:t>María José Sánchez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1AB9384D-A42B-6FC9-B763-4622D881B1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51904" y="2432763"/>
            <a:ext cx="1949533" cy="660481"/>
          </a:xfrm>
        </p:spPr>
        <p:txBody>
          <a:bodyPr/>
          <a:lstStyle/>
          <a:p>
            <a:r>
              <a:rPr lang="es-ES" dirty="0"/>
              <a:t>Áreas </a:t>
            </a:r>
            <a:r>
              <a:rPr lang="es-ES" dirty="0" err="1"/>
              <a:t>Innova&amp;Tech</a:t>
            </a:r>
            <a:r>
              <a:rPr lang="es-ES" dirty="0"/>
              <a:t>, </a:t>
            </a:r>
            <a:r>
              <a:rPr lang="es-ES" dirty="0" err="1"/>
              <a:t>Fresh</a:t>
            </a:r>
            <a:r>
              <a:rPr lang="es-ES" dirty="0"/>
              <a:t> </a:t>
            </a:r>
            <a:r>
              <a:rPr lang="es-ES" dirty="0" err="1"/>
              <a:t>Food</a:t>
            </a:r>
            <a:r>
              <a:rPr lang="es-ES" dirty="0"/>
              <a:t> </a:t>
            </a:r>
            <a:r>
              <a:rPr lang="es-ES" dirty="0" err="1"/>
              <a:t>Logistics</a:t>
            </a:r>
            <a:r>
              <a:rPr lang="es-ES" dirty="0"/>
              <a:t> y </a:t>
            </a:r>
            <a:r>
              <a:rPr lang="es-ES" dirty="0" err="1"/>
              <a:t>Fresh</a:t>
            </a:r>
            <a:r>
              <a:rPr lang="es-ES" dirty="0"/>
              <a:t> Produce Pabellón 6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F11D91B-5072-216C-06D2-9FEDB3AA35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1148" y="2220002"/>
            <a:ext cx="2222852" cy="323850"/>
          </a:xfrm>
        </p:spPr>
        <p:txBody>
          <a:bodyPr/>
          <a:lstStyle/>
          <a:p>
            <a:r>
              <a:rPr lang="es-ES" dirty="0"/>
              <a:t>Natividad López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2BD3849E-BD41-BF74-5B32-A04AF05B164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29849" y="2480240"/>
            <a:ext cx="1297709" cy="221875"/>
          </a:xfrm>
        </p:spPr>
        <p:txBody>
          <a:bodyPr/>
          <a:lstStyle/>
          <a:p>
            <a:r>
              <a:rPr lang="es-ES" dirty="0"/>
              <a:t>Área Industria Auxiliar y Ecorganic </a:t>
            </a:r>
          </a:p>
          <a:p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A6063427-524A-CAB9-1756-CE9C1F5AF9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87877" y="2220002"/>
            <a:ext cx="2512341" cy="313745"/>
          </a:xfrm>
        </p:spPr>
        <p:txBody>
          <a:bodyPr/>
          <a:lstStyle/>
          <a:p>
            <a:r>
              <a:rPr lang="es-ES" dirty="0"/>
              <a:t>Olga Berrendo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4EA6FF9-26D9-2E3C-6269-47A88D16A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766" y="254356"/>
            <a:ext cx="1438781" cy="3779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C16CA8-4ED9-5976-A38D-2877CC03E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159" y="4785345"/>
            <a:ext cx="829128" cy="231668"/>
          </a:xfrm>
          <a:prstGeom prst="rect">
            <a:avLst/>
          </a:prstGeom>
        </p:spPr>
      </p:pic>
      <p:sp>
        <p:nvSpPr>
          <p:cNvPr id="6" name="Marcador de texto 36">
            <a:extLst>
              <a:ext uri="{FF2B5EF4-FFF2-40B4-BE49-F238E27FC236}">
                <a16:creationId xmlns:a16="http://schemas.microsoft.com/office/drawing/2014/main" id="{177A0812-6CE9-E4CB-EA39-2050B145BAA4}"/>
              </a:ext>
            </a:extLst>
          </p:cNvPr>
          <p:cNvSpPr txBox="1">
            <a:spLocks/>
          </p:cNvSpPr>
          <p:nvPr/>
        </p:nvSpPr>
        <p:spPr>
          <a:xfrm>
            <a:off x="3866145" y="4227420"/>
            <a:ext cx="1285875" cy="40104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Laura Francos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7A80065-1FD8-9411-E8D7-428C180D7665}"/>
              </a:ext>
            </a:extLst>
          </p:cNvPr>
          <p:cNvSpPr txBox="1"/>
          <p:nvPr/>
        </p:nvSpPr>
        <p:spPr>
          <a:xfrm>
            <a:off x="3275685" y="4512796"/>
            <a:ext cx="2516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/>
              <a:t>Secretaría</a:t>
            </a:r>
          </a:p>
        </p:txBody>
      </p:sp>
      <p:sp>
        <p:nvSpPr>
          <p:cNvPr id="11" name="Marcador de texto 39">
            <a:extLst>
              <a:ext uri="{FF2B5EF4-FFF2-40B4-BE49-F238E27FC236}">
                <a16:creationId xmlns:a16="http://schemas.microsoft.com/office/drawing/2014/main" id="{ACCCA21C-BD6D-7EDA-05D2-B804260582F7}"/>
              </a:ext>
            </a:extLst>
          </p:cNvPr>
          <p:cNvSpPr txBox="1">
            <a:spLocks/>
          </p:cNvSpPr>
          <p:nvPr/>
        </p:nvSpPr>
        <p:spPr>
          <a:xfrm>
            <a:off x="3124714" y="2259368"/>
            <a:ext cx="2929181" cy="3238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Asela González</a:t>
            </a:r>
          </a:p>
        </p:txBody>
      </p:sp>
      <p:sp>
        <p:nvSpPr>
          <p:cNvPr id="14" name="Marcador de texto 40">
            <a:extLst>
              <a:ext uri="{FF2B5EF4-FFF2-40B4-BE49-F238E27FC236}">
                <a16:creationId xmlns:a16="http://schemas.microsoft.com/office/drawing/2014/main" id="{7203F0C6-1964-0982-C7C3-BF5316940379}"/>
              </a:ext>
            </a:extLst>
          </p:cNvPr>
          <p:cNvSpPr txBox="1">
            <a:spLocks/>
          </p:cNvSpPr>
          <p:nvPr/>
        </p:nvSpPr>
        <p:spPr>
          <a:xfrm>
            <a:off x="3671455" y="2475038"/>
            <a:ext cx="1675256" cy="410400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Área  </a:t>
            </a:r>
            <a:r>
              <a:rPr lang="es-ES" dirty="0" err="1"/>
              <a:t>Fresh</a:t>
            </a:r>
            <a:r>
              <a:rPr lang="es-ES" dirty="0"/>
              <a:t> Produce Pabellones 3, 5, 7 y 9</a:t>
            </a:r>
          </a:p>
        </p:txBody>
      </p:sp>
      <p:pic>
        <p:nvPicPr>
          <p:cNvPr id="84" name="Marcador de posición de imagen 38" descr="Una persona con un traje de color rojo&#10;&#10;Descripción generada automáticamente">
            <a:extLst>
              <a:ext uri="{FF2B5EF4-FFF2-40B4-BE49-F238E27FC236}">
                <a16:creationId xmlns:a16="http://schemas.microsoft.com/office/drawing/2014/main" id="{E430C250-8266-614F-FE37-AFF1A891EC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43" r="8543"/>
          <a:stretch>
            <a:fillRect/>
          </a:stretch>
        </p:blipFill>
        <p:spPr>
          <a:xfrm>
            <a:off x="488635" y="926183"/>
            <a:ext cx="1269532" cy="1269427"/>
          </a:xfrm>
          <a:prstGeom prst="ellipse">
            <a:avLst/>
          </a:prstGeom>
        </p:spPr>
      </p:pic>
      <p:pic>
        <p:nvPicPr>
          <p:cNvPr id="85" name="Marcador de posición de imagen 43" descr="Una persona sonriendo&#10;&#10;Descripción generada automáticamente">
            <a:extLst>
              <a:ext uri="{FF2B5EF4-FFF2-40B4-BE49-F238E27FC236}">
                <a16:creationId xmlns:a16="http://schemas.microsoft.com/office/drawing/2014/main" id="{18C2701F-5D8F-718D-E493-BF0AB9B89A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69" b="369"/>
          <a:stretch>
            <a:fillRect/>
          </a:stretch>
        </p:blipFill>
        <p:spPr>
          <a:xfrm>
            <a:off x="3885306" y="907974"/>
            <a:ext cx="1322977" cy="1351836"/>
          </a:xfrm>
          <a:prstGeom prst="ellipse">
            <a:avLst/>
          </a:prstGeom>
        </p:spPr>
      </p:pic>
      <p:pic>
        <p:nvPicPr>
          <p:cNvPr id="86" name="Marcador de posición de imagen 46" descr="Un hombre con lentes mirando de frente&#10;&#10;Descripción generada automáticamente">
            <a:extLst>
              <a:ext uri="{FF2B5EF4-FFF2-40B4-BE49-F238E27FC236}">
                <a16:creationId xmlns:a16="http://schemas.microsoft.com/office/drawing/2014/main" id="{7F88E423-CE15-9832-969B-7F62B8F4F4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020" b="5020"/>
          <a:stretch>
            <a:fillRect/>
          </a:stretch>
        </p:blipFill>
        <p:spPr>
          <a:xfrm>
            <a:off x="5679700" y="931526"/>
            <a:ext cx="1241448" cy="1241346"/>
          </a:xfrm>
          <a:prstGeom prst="ellipse">
            <a:avLst/>
          </a:prstGeom>
        </p:spPr>
      </p:pic>
      <p:pic>
        <p:nvPicPr>
          <p:cNvPr id="89" name="Marcador de posición de imagen 42" descr="Una persona con una camisa azul&#10;&#10;Descripción generada automáticamente">
            <a:extLst>
              <a:ext uri="{FF2B5EF4-FFF2-40B4-BE49-F238E27FC236}">
                <a16:creationId xmlns:a16="http://schemas.microsoft.com/office/drawing/2014/main" id="{8A92C099-9A2F-56C8-50D7-FA28CC1C20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911" b="4911"/>
          <a:stretch>
            <a:fillRect/>
          </a:stretch>
        </p:blipFill>
        <p:spPr>
          <a:xfrm>
            <a:off x="7354295" y="962371"/>
            <a:ext cx="1241448" cy="1241346"/>
          </a:xfrm>
          <a:prstGeom prst="ellipse">
            <a:avLst/>
          </a:prstGeom>
        </p:spPr>
      </p:pic>
      <p:pic>
        <p:nvPicPr>
          <p:cNvPr id="91" name="Marcador de posición de imagen 45" descr="Una persona con el cabello largo&#10;&#10;Descripción generada automáticamente con confianza media">
            <a:extLst>
              <a:ext uri="{FF2B5EF4-FFF2-40B4-BE49-F238E27FC236}">
                <a16:creationId xmlns:a16="http://schemas.microsoft.com/office/drawing/2014/main" id="{A8015CAC-2E03-A263-F78D-45ED26E10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125" b="3125"/>
          <a:stretch>
            <a:fillRect/>
          </a:stretch>
        </p:blipFill>
        <p:spPr>
          <a:xfrm>
            <a:off x="3884942" y="3016244"/>
            <a:ext cx="1297709" cy="1297602"/>
          </a:xfrm>
          <a:prstGeom prst="ellipse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C7B2D721-119D-1195-1E87-72133C7BA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1193" y="894231"/>
            <a:ext cx="1289299" cy="1289299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238DE67-7F23-9822-A3CB-C12873CEE1C8}"/>
              </a:ext>
            </a:extLst>
          </p:cNvPr>
          <p:cNvSpPr/>
          <p:nvPr/>
        </p:nvSpPr>
        <p:spPr>
          <a:xfrm>
            <a:off x="252000" y="230594"/>
            <a:ext cx="4320000" cy="410400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EQUIPO COMERCIAL</a:t>
            </a:r>
          </a:p>
        </p:txBody>
      </p:sp>
    </p:spTree>
    <p:extLst>
      <p:ext uri="{BB962C8B-B14F-4D97-AF65-F5344CB8AC3E}">
        <p14:creationId xmlns:p14="http://schemas.microsoft.com/office/powerpoint/2010/main" val="363376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394873-C803-AD87-D5CE-BCD57BE3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494" y="270928"/>
            <a:ext cx="1438781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9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1B51F1-8453-F206-2609-20200740BF8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7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0681" y="1215272"/>
            <a:ext cx="4802638" cy="3106357"/>
          </a:xfrm>
          <a:prstGeom prst="flowChartAlternateProcess">
            <a:avLst/>
          </a:prstGeom>
          <a:blipFill>
            <a:blip r:embed="rId6">
              <a:alphaModFix amt="35000"/>
              <a:grayscl/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51EABE-0812-488A-7883-20DCEE318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817" y="286276"/>
            <a:ext cx="1438781" cy="37798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4F2118-3B14-DB50-0C54-48FF5D2BFC69}"/>
              </a:ext>
            </a:extLst>
          </p:cNvPr>
          <p:cNvSpPr txBox="1"/>
          <p:nvPr/>
        </p:nvSpPr>
        <p:spPr>
          <a:xfrm>
            <a:off x="392843" y="320916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DATOS EDICIÓN 2023</a:t>
            </a:r>
          </a:p>
        </p:txBody>
      </p:sp>
    </p:spTree>
    <p:extLst>
      <p:ext uri="{BB962C8B-B14F-4D97-AF65-F5344CB8AC3E}">
        <p14:creationId xmlns:p14="http://schemas.microsoft.com/office/powerpoint/2010/main" val="196757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51EABE-0812-488A-7883-20DCEE318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817" y="286276"/>
            <a:ext cx="1438781" cy="377985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1FA4A1D-1B77-8880-3FF0-F9908E6ED950}"/>
              </a:ext>
            </a:extLst>
          </p:cNvPr>
          <p:cNvSpPr txBox="1"/>
          <p:nvPr/>
        </p:nvSpPr>
        <p:spPr>
          <a:xfrm>
            <a:off x="323848" y="320916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FRUIT ATTRACTION 2024</a:t>
            </a:r>
          </a:p>
        </p:txBody>
      </p:sp>
      <p:sp>
        <p:nvSpPr>
          <p:cNvPr id="9" name="Marcador de texto 1">
            <a:extLst>
              <a:ext uri="{FF2B5EF4-FFF2-40B4-BE49-F238E27FC236}">
                <a16:creationId xmlns:a16="http://schemas.microsoft.com/office/drawing/2014/main" id="{A6FBF0C5-3E09-EC8A-C157-EA2FD7C3F655}"/>
              </a:ext>
            </a:extLst>
          </p:cNvPr>
          <p:cNvSpPr txBox="1">
            <a:spLocks/>
          </p:cNvSpPr>
          <p:nvPr/>
        </p:nvSpPr>
        <p:spPr>
          <a:xfrm>
            <a:off x="323850" y="1086146"/>
            <a:ext cx="7476685" cy="3598396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Clr>
                <a:schemeClr val="tx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dirty="0">
                <a:solidFill>
                  <a:srgbClr val="161636"/>
                </a:solidFill>
              </a:rPr>
              <a:t>Edición: 16ª</a:t>
            </a:r>
          </a:p>
          <a:p>
            <a:pPr marL="285750" marR="0" lvl="0" indent="-28575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dirty="0">
                <a:solidFill>
                  <a:srgbClr val="161636"/>
                </a:solidFill>
              </a:rPr>
              <a:t>Fechas de celebración: 8 al 10 de octubre</a:t>
            </a:r>
          </a:p>
          <a:p>
            <a:pPr marL="285750" marR="0" lvl="0" indent="-28575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dirty="0">
                <a:solidFill>
                  <a:srgbClr val="161636"/>
                </a:solidFill>
              </a:rPr>
              <a:t>Pabellones: 1, 2, 3, 4, 5, 6, 7, 8, 9 y 10</a:t>
            </a:r>
          </a:p>
          <a:p>
            <a:pPr marL="285750" indent="-285750">
              <a:buClr>
                <a:srgbClr val="161636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161636"/>
                </a:solidFill>
              </a:rPr>
              <a:t>Horario: de 09.30h a 19.00h. Ultimo día hasta las 17h. </a:t>
            </a:r>
          </a:p>
          <a:p>
            <a:pPr marL="285750" marR="0" lvl="0" indent="-285750" fontAlgn="auto"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800" dirty="0">
              <a:solidFill>
                <a:srgbClr val="161636"/>
              </a:solidFill>
            </a:endParaRPr>
          </a:p>
          <a:p>
            <a:pPr marL="285750" marR="0" lvl="0" indent="-285750" fontAlgn="auto"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800" dirty="0">
                <a:solidFill>
                  <a:srgbClr val="161636"/>
                </a:solidFill>
              </a:rPr>
              <a:t>Áreas principales de exposición:</a:t>
            </a:r>
          </a:p>
          <a:p>
            <a:pPr marL="285750" marR="0" lvl="0" indent="-285750" fontAlgn="auto">
              <a:spcAft>
                <a:spcPts val="0"/>
              </a:spcAft>
              <a:buClr>
                <a:srgbClr val="16163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1800" dirty="0">
              <a:solidFill>
                <a:srgbClr val="161636"/>
              </a:solidFill>
            </a:endParaRPr>
          </a:p>
          <a:p>
            <a:pPr marL="285750" indent="-285750">
              <a:buClr>
                <a:srgbClr val="161636"/>
              </a:buClr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161636"/>
              </a:solidFill>
            </a:endParaRPr>
          </a:p>
          <a:p>
            <a:pPr marL="0" indent="0">
              <a:buClr>
                <a:srgbClr val="161636"/>
              </a:buClr>
              <a:buNone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61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739232-3541-4B45-C002-BF290C82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4" y="3380639"/>
            <a:ext cx="7130449" cy="7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40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418B5019-DFBC-D7FD-AE05-6E8251F550A1}"/>
              </a:ext>
            </a:extLst>
          </p:cNvPr>
          <p:cNvSpPr txBox="1"/>
          <p:nvPr/>
        </p:nvSpPr>
        <p:spPr>
          <a:xfrm>
            <a:off x="160775" y="361742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Plano Fruit Attraction 2024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3656557-44BA-574E-3397-BD845324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409" y="392380"/>
            <a:ext cx="1438781" cy="37798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E7FF59D-9D09-5D9D-B931-29FF183A1F32}"/>
              </a:ext>
            </a:extLst>
          </p:cNvPr>
          <p:cNvSpPr txBox="1"/>
          <p:nvPr/>
        </p:nvSpPr>
        <p:spPr>
          <a:xfrm>
            <a:off x="323850" y="1935401"/>
            <a:ext cx="3431511" cy="340519"/>
          </a:xfrm>
          <a:prstGeom prst="flowChartAlternateProcess">
            <a:avLst/>
          </a:prstGeom>
          <a:blipFill>
            <a:blip r:embed="rId6">
              <a:alphaModFix amt="35000"/>
            </a:blip>
            <a:tile tx="0" ty="0" sx="100000" sy="100000" flip="none" algn="tl"/>
          </a:blip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Barlow" panose="00000500000000000000" pitchFamily="2" charset="0"/>
              </a:rPr>
              <a:t>30.290 m2  adjudicados hasta la fecha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AE43171-77AC-2B78-D518-5258171C1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147" y="876585"/>
            <a:ext cx="4594871" cy="3874535"/>
          </a:xfrm>
          <a:prstGeom prst="flowChartAlternateProcess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097B05C-885F-DBA9-ECC9-088AE11BF711}"/>
              </a:ext>
            </a:extLst>
          </p:cNvPr>
          <p:cNvSpPr txBox="1">
            <a:spLocks/>
          </p:cNvSpPr>
          <p:nvPr/>
        </p:nvSpPr>
        <p:spPr>
          <a:xfrm>
            <a:off x="323850" y="1738316"/>
            <a:ext cx="3369469" cy="2946225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Clr>
                <a:schemeClr val="tx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sz="1800" dirty="0">
              <a:solidFill>
                <a:srgbClr val="161636"/>
              </a:solidFill>
            </a:endParaRPr>
          </a:p>
          <a:p>
            <a:pPr marL="285750" indent="-285750">
              <a:buClr>
                <a:srgbClr val="161636"/>
              </a:buClr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161636"/>
              </a:solidFill>
            </a:endParaRPr>
          </a:p>
          <a:p>
            <a:pPr marL="0" indent="0">
              <a:buClr>
                <a:srgbClr val="161636"/>
              </a:buClr>
              <a:buNone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61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56B37BF-2EBF-5CB3-E6C6-FBDF05AB6E4F}"/>
              </a:ext>
            </a:extLst>
          </p:cNvPr>
          <p:cNvSpPr txBox="1"/>
          <p:nvPr/>
        </p:nvSpPr>
        <p:spPr>
          <a:xfrm>
            <a:off x="345623" y="2574030"/>
            <a:ext cx="3431511" cy="578882"/>
          </a:xfrm>
          <a:prstGeom prst="flowChartAlternateProcess">
            <a:avLst/>
          </a:prstGeom>
          <a:blipFill>
            <a:blip r:embed="rId6">
              <a:alphaModFix amt="35000"/>
            </a:blip>
            <a:tile tx="0" ty="0" sx="100000" sy="100000" flip="none" algn="tl"/>
          </a:blip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Barlow" panose="00000500000000000000" pitchFamily="2" charset="0"/>
              </a:rPr>
              <a:t>34.003 m2  solicitados pendientes de adjudicar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3908A5-CB46-742F-DB4F-9BF27A63C9BA}"/>
              </a:ext>
            </a:extLst>
          </p:cNvPr>
          <p:cNvSpPr txBox="1"/>
          <p:nvPr/>
        </p:nvSpPr>
        <p:spPr>
          <a:xfrm>
            <a:off x="352880" y="3437620"/>
            <a:ext cx="3431511" cy="340519"/>
          </a:xfrm>
          <a:prstGeom prst="flowChartAlternateProcess">
            <a:avLst/>
          </a:prstGeom>
          <a:blipFill>
            <a:blip r:embed="rId6">
              <a:alphaModFix amt="35000"/>
            </a:blip>
            <a:tile tx="0" ty="0" sx="100000" sy="100000" flip="none" algn="tl"/>
          </a:blip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Barlow" panose="00000500000000000000" pitchFamily="2" charset="0"/>
              </a:rPr>
              <a:t>70.000 m2  disponibles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A64055-DC1A-F4AE-76CD-DF777691AF92}"/>
              </a:ext>
            </a:extLst>
          </p:cNvPr>
          <p:cNvSpPr txBox="1"/>
          <p:nvPr/>
        </p:nvSpPr>
        <p:spPr>
          <a:xfrm>
            <a:off x="323850" y="1245968"/>
            <a:ext cx="3431511" cy="340519"/>
          </a:xfrm>
          <a:prstGeom prst="flowChartAlternateProcess">
            <a:avLst/>
          </a:prstGeom>
          <a:blipFill>
            <a:blip r:embed="rId6">
              <a:alphaModFix amt="35000"/>
            </a:blip>
            <a:tile tx="0" ty="0" sx="100000" sy="100000" flip="none" algn="tl"/>
          </a:blipFill>
          <a:effectLst>
            <a:outerShdw blurRad="50800" dist="50800" dir="5400000" algn="ctr" rotWithShape="0">
              <a:schemeClr val="bg1">
                <a:lumMod val="85000"/>
              </a:scheme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latin typeface="Barlow" panose="00000500000000000000" pitchFamily="2" charset="0"/>
              </a:rPr>
              <a:t>10 pabellones</a:t>
            </a:r>
          </a:p>
        </p:txBody>
      </p:sp>
    </p:spTree>
    <p:extLst>
      <p:ext uri="{BB962C8B-B14F-4D97-AF65-F5344CB8AC3E}">
        <p14:creationId xmlns:p14="http://schemas.microsoft.com/office/powerpoint/2010/main" val="403005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C1BF9-3100-810B-04A3-32C58040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A1E845E5-C1BD-90A0-2E44-2C88D7ED062A}"/>
              </a:ext>
            </a:extLst>
          </p:cNvPr>
          <p:cNvSpPr txBox="1"/>
          <p:nvPr/>
        </p:nvSpPr>
        <p:spPr>
          <a:xfrm>
            <a:off x="160775" y="361742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+mj-lt"/>
              </a:rPr>
              <a:t>Nueva área </a:t>
            </a:r>
            <a:r>
              <a:rPr lang="es-ES" dirty="0" err="1">
                <a:solidFill>
                  <a:schemeClr val="bg1"/>
                </a:solidFill>
                <a:latin typeface="+mj-lt"/>
              </a:rPr>
              <a:t>Innova&amp;Tech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4E437B4-E454-74CC-3683-82772892D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409" y="392380"/>
            <a:ext cx="1438781" cy="377985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476DF1D-F872-EE6F-8E3E-B7AA2AA4C801}"/>
              </a:ext>
            </a:extLst>
          </p:cNvPr>
          <p:cNvSpPr txBox="1">
            <a:spLocks/>
          </p:cNvSpPr>
          <p:nvPr/>
        </p:nvSpPr>
        <p:spPr>
          <a:xfrm>
            <a:off x="323850" y="1738316"/>
            <a:ext cx="3369469" cy="2946225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ts val="1920"/>
              </a:lnSpc>
              <a:spcBef>
                <a:spcPts val="1000"/>
              </a:spcBef>
              <a:buClr>
                <a:schemeClr val="tx1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sz="1800" dirty="0">
              <a:solidFill>
                <a:srgbClr val="161636"/>
              </a:solidFill>
            </a:endParaRPr>
          </a:p>
          <a:p>
            <a:pPr marL="285750" indent="-285750">
              <a:buClr>
                <a:srgbClr val="161636"/>
              </a:buClr>
              <a:buFont typeface="Arial" panose="020B0604020202020204" pitchFamily="34" charset="0"/>
              <a:buChar char="•"/>
            </a:pPr>
            <a:endParaRPr lang="es-ES" sz="1800" dirty="0">
              <a:solidFill>
                <a:srgbClr val="161636"/>
              </a:solidFill>
            </a:endParaRPr>
          </a:p>
          <a:p>
            <a:pPr marL="0" indent="0">
              <a:buClr>
                <a:srgbClr val="161636"/>
              </a:buClr>
              <a:buNone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lang="es-ES" dirty="0">
              <a:solidFill>
                <a:srgbClr val="16163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>
                <a:srgbClr val="161636"/>
              </a:buClr>
              <a:buSz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61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8A11D9-232E-7851-C416-2E1CA8A8C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690376"/>
              </p:ext>
            </p:extLst>
          </p:nvPr>
        </p:nvGraphicFramePr>
        <p:xfrm>
          <a:off x="323849" y="1523914"/>
          <a:ext cx="3798208" cy="331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EED3C7F-37AA-8E30-4236-8627B6B5B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332260"/>
              </p:ext>
            </p:extLst>
          </p:nvPr>
        </p:nvGraphicFramePr>
        <p:xfrm>
          <a:off x="5116286" y="1080841"/>
          <a:ext cx="4572000" cy="365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4" name="Imagen 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C0B8CE1-57FE-E742-1CB4-0DE0DBCCB5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154323" y="2304275"/>
            <a:ext cx="657317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8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35849-1349-5562-7432-C22D4FEE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1BF5FB6-13F8-073D-2D99-C2D9E2E717E2}"/>
              </a:ext>
            </a:extLst>
          </p:cNvPr>
          <p:cNvSpPr txBox="1"/>
          <p:nvPr/>
        </p:nvSpPr>
        <p:spPr>
          <a:xfrm>
            <a:off x="160775" y="361742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Acceso </a:t>
            </a:r>
            <a:r>
              <a:rPr lang="es-ES" dirty="0" err="1">
                <a:solidFill>
                  <a:schemeClr val="bg1"/>
                </a:solidFill>
              </a:rPr>
              <a:t>Innova&amp;Tech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C837F60-9473-E491-65C4-EA08A05FD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409" y="392380"/>
            <a:ext cx="1438781" cy="377985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02D7330B-231C-2CB2-DC63-DEDBDE166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542" y="671512"/>
            <a:ext cx="14372492" cy="60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083FB81-8837-7001-FE3F-0A13764F6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542" y="1151570"/>
            <a:ext cx="143724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2A6A1B29-366A-3898-166C-47CD14FDFC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1000"/>
                    </a14:imgEffect>
                  </a14:imgLayer>
                </a14:imgProps>
              </a:ext>
            </a:extLst>
          </a:blip>
          <a:srcRect t="2153" r="20070"/>
          <a:stretch/>
        </p:blipFill>
        <p:spPr>
          <a:xfrm>
            <a:off x="1845962" y="861801"/>
            <a:ext cx="5011483" cy="415704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07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5C632-0357-8ECF-E507-4D29A148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33D4C0A6-E6C6-E61A-FF32-6B1F8E4F79DF}"/>
              </a:ext>
            </a:extLst>
          </p:cNvPr>
          <p:cNvSpPr txBox="1"/>
          <p:nvPr/>
        </p:nvSpPr>
        <p:spPr>
          <a:xfrm>
            <a:off x="160775" y="361742"/>
            <a:ext cx="4320000" cy="408623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Acceso </a:t>
            </a:r>
            <a:r>
              <a:rPr lang="es-ES" dirty="0" err="1">
                <a:solidFill>
                  <a:schemeClr val="bg1"/>
                </a:solidFill>
              </a:rPr>
              <a:t>Innova&amp;Tech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6C834E-E529-A850-1C9A-235A616E5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409" y="392380"/>
            <a:ext cx="1438781" cy="377985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95294BD-8549-89A3-E26F-26235138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542" y="671512"/>
            <a:ext cx="14372492" cy="60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4D46088-F5C3-59FD-4F37-6D24F8062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4542" y="1151570"/>
            <a:ext cx="1437249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D02920FA-D0C1-C564-EF0E-BC416B99D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678992"/>
              </p:ext>
            </p:extLst>
          </p:nvPr>
        </p:nvGraphicFramePr>
        <p:xfrm>
          <a:off x="5246814" y="1746510"/>
          <a:ext cx="3033131" cy="1783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04331">
                  <a:extLst>
                    <a:ext uri="{9D8B030D-6E8A-4147-A177-3AD203B41FA5}">
                      <a16:colId xmlns:a16="http://schemas.microsoft.com/office/drawing/2014/main" val="2397663203"/>
                    </a:ext>
                  </a:extLst>
                </a:gridCol>
                <a:gridCol w="892098">
                  <a:extLst>
                    <a:ext uri="{9D8B030D-6E8A-4147-A177-3AD203B41FA5}">
                      <a16:colId xmlns:a16="http://schemas.microsoft.com/office/drawing/2014/main" val="921713994"/>
                    </a:ext>
                  </a:extLst>
                </a:gridCol>
                <a:gridCol w="936702">
                  <a:extLst>
                    <a:ext uri="{9D8B030D-6E8A-4147-A177-3AD203B41FA5}">
                      <a16:colId xmlns:a16="http://schemas.microsoft.com/office/drawing/2014/main" val="1346277696"/>
                    </a:ext>
                  </a:extLst>
                </a:gridCol>
              </a:tblGrid>
              <a:tr h="581169">
                <a:tc>
                  <a:txBody>
                    <a:bodyPr/>
                    <a:lstStyle/>
                    <a:p>
                      <a:pPr algn="ctr"/>
                      <a:endParaRPr lang="es-ES" sz="1300" dirty="0"/>
                    </a:p>
                    <a:p>
                      <a:pPr algn="ctr"/>
                      <a:r>
                        <a:rPr lang="es-ES" sz="1300" dirty="0"/>
                        <a:t>VISITANTES</a:t>
                      </a:r>
                    </a:p>
                    <a:p>
                      <a:pPr algn="ctr"/>
                      <a:r>
                        <a:rPr lang="es-ES" sz="1300" dirty="0"/>
                        <a:t>2023</a:t>
                      </a:r>
                    </a:p>
                  </a:txBody>
                  <a:tcPr>
                    <a:solidFill>
                      <a:srgbClr val="C73B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  <a:p>
                      <a:pPr algn="ctr"/>
                      <a:r>
                        <a:rPr lang="es-ES" sz="1400" dirty="0"/>
                        <a:t>NORTE</a:t>
                      </a:r>
                    </a:p>
                  </a:txBody>
                  <a:tcPr>
                    <a:solidFill>
                      <a:srgbClr val="C73B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  <a:p>
                      <a:pPr algn="ctr"/>
                      <a:r>
                        <a:rPr lang="es-ES" sz="1400" dirty="0"/>
                        <a:t>SUR</a:t>
                      </a:r>
                    </a:p>
                  </a:txBody>
                  <a:tcPr>
                    <a:solidFill>
                      <a:srgbClr val="C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00249"/>
                  </a:ext>
                </a:extLst>
              </a:tr>
              <a:tr h="34176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1º Día</a:t>
                      </a:r>
                    </a:p>
                  </a:txBody>
                  <a:tcPr>
                    <a:solidFill>
                      <a:srgbClr val="C46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26%</a:t>
                      </a:r>
                    </a:p>
                  </a:txBody>
                  <a:tcPr>
                    <a:solidFill>
                      <a:srgbClr val="C46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74%</a:t>
                      </a:r>
                    </a:p>
                  </a:txBody>
                  <a:tcPr>
                    <a:solidFill>
                      <a:srgbClr val="C46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005189"/>
                  </a:ext>
                </a:extLst>
              </a:tr>
              <a:tr h="34176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2º Día</a:t>
                      </a:r>
                    </a:p>
                  </a:txBody>
                  <a:tcPr>
                    <a:solidFill>
                      <a:srgbClr val="F9D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29,6%</a:t>
                      </a:r>
                    </a:p>
                  </a:txBody>
                  <a:tcPr>
                    <a:solidFill>
                      <a:srgbClr val="F9D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70,4%</a:t>
                      </a:r>
                    </a:p>
                  </a:txBody>
                  <a:tcPr>
                    <a:solidFill>
                      <a:srgbClr val="F9D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406320"/>
                  </a:ext>
                </a:extLst>
              </a:tr>
              <a:tr h="341765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3º Día</a:t>
                      </a:r>
                    </a:p>
                  </a:txBody>
                  <a:tcPr>
                    <a:solidFill>
                      <a:srgbClr val="FF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26%</a:t>
                      </a:r>
                    </a:p>
                  </a:txBody>
                  <a:tcPr>
                    <a:solidFill>
                      <a:srgbClr val="FFF4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74%</a:t>
                      </a:r>
                    </a:p>
                  </a:txBody>
                  <a:tcPr>
                    <a:solidFill>
                      <a:srgbClr val="FFF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436074"/>
                  </a:ext>
                </a:extLst>
              </a:tr>
            </a:tbl>
          </a:graphicData>
        </a:graphic>
      </p:graphicFrame>
      <p:grpSp>
        <p:nvGrpSpPr>
          <p:cNvPr id="22" name="Grupo 21">
            <a:extLst>
              <a:ext uri="{FF2B5EF4-FFF2-40B4-BE49-F238E27FC236}">
                <a16:creationId xmlns:a16="http://schemas.microsoft.com/office/drawing/2014/main" id="{5D1C8D8E-DC23-9472-47D9-D36FAF05D8D7}"/>
              </a:ext>
            </a:extLst>
          </p:cNvPr>
          <p:cNvGrpSpPr/>
          <p:nvPr/>
        </p:nvGrpSpPr>
        <p:grpSpPr>
          <a:xfrm>
            <a:off x="593742" y="1151570"/>
            <a:ext cx="4174202" cy="3583938"/>
            <a:chOff x="731627" y="1151570"/>
            <a:chExt cx="3731499" cy="351250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64F1041-E6C1-CF4B-8536-E7015127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627" y="1151570"/>
              <a:ext cx="3731499" cy="3512503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softEdge rad="76200"/>
            </a:effectLst>
            <a:scene3d>
              <a:camera prst="obliqueTopLeft"/>
              <a:lightRig rig="threePt" dir="t"/>
            </a:scene3d>
          </p:spPr>
        </p:pic>
        <p:pic>
          <p:nvPicPr>
            <p:cNvPr id="2051" name="Picture 3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1FC3F62C-D203-09BB-D3E7-21765ECE6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30780" y="2104162"/>
              <a:ext cx="1360091" cy="656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D0572319-DA43-0EF8-CCA7-9F71E3A70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7" t="19832" r="11415" b="25574"/>
            <a:stretch>
              <a:fillRect/>
            </a:stretch>
          </p:blipFill>
          <p:spPr bwMode="auto">
            <a:xfrm>
              <a:off x="3619456" y="4184723"/>
              <a:ext cx="568576" cy="35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0F48C4C6-E0C9-287F-E813-1461C9A4F9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2895" y="3991930"/>
              <a:ext cx="547975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 contour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9885D610-E11C-25D6-56BA-8E6DD2BB92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0435" y="2142273"/>
              <a:ext cx="446534" cy="0"/>
            </a:xfrm>
            <a:prstGeom prst="straightConnector1">
              <a:avLst/>
            </a:prstGeom>
            <a:ln>
              <a:tailEnd type="triangle"/>
            </a:ln>
            <a:scene3d>
              <a:camera prst="orthographicFront"/>
              <a:lightRig rig="threePt" dir="t"/>
            </a:scene3d>
            <a:sp3d contour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404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139F53-27ED-23AA-80FA-2E4D24528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95" y="281814"/>
            <a:ext cx="1438781" cy="37798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7B217BB-3C20-80AF-1538-6D0C76DB3090}"/>
              </a:ext>
            </a:extLst>
          </p:cNvPr>
          <p:cNvSpPr/>
          <p:nvPr/>
        </p:nvSpPr>
        <p:spPr>
          <a:xfrm>
            <a:off x="252000" y="230594"/>
            <a:ext cx="4320000" cy="410400"/>
          </a:xfrm>
          <a:prstGeom prst="roundRect">
            <a:avLst/>
          </a:prstGeom>
          <a:solidFill>
            <a:srgbClr val="282052"/>
          </a:solidFill>
          <a:ln w="12700" cap="flat" cmpd="sng" algn="ctr">
            <a:solidFill>
              <a:srgbClr val="282052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ACTIVIDADES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DCB678-5D98-712F-2C2B-96D9CA4A8A59}"/>
              </a:ext>
            </a:extLst>
          </p:cNvPr>
          <p:cNvSpPr txBox="1"/>
          <p:nvPr/>
        </p:nvSpPr>
        <p:spPr>
          <a:xfrm>
            <a:off x="252000" y="659799"/>
            <a:ext cx="7506119" cy="474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endParaRPr lang="es-ES" b="1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jornadas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y conocimiento sectorial. </a:t>
            </a:r>
            <a:endParaRPr lang="es-ES" sz="1800" b="0" i="0" u="none" strike="noStrike" baseline="0" dirty="0">
              <a:solidFill>
                <a:srgbClr val="18183E"/>
              </a:solidFill>
              <a:latin typeface="Barlow" panose="00000500000000000000" pitchFamily="2" charset="0"/>
            </a:endParaRPr>
          </a:p>
          <a:p>
            <a:pPr marL="0" indent="0" algn="just">
              <a:buNone/>
            </a:pPr>
            <a:r>
              <a:rPr lang="es-ES" sz="1800" b="0" i="0" u="none" strike="noStrike" baseline="0" dirty="0">
                <a:solidFill>
                  <a:srgbClr val="18183E"/>
                </a:solidFill>
                <a:latin typeface="Barlow" panose="00000500000000000000" pitchFamily="2" charset="0"/>
              </a:rPr>
              <a:t>Un completo programa de jornadas con actividades y eventos caracterizados por la gran diversidad de contenidos, así como por el alto nivel de los participantes y ponentes.</a:t>
            </a:r>
            <a:endParaRPr lang="es-ES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s-ES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Grape Attraction 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257 asistentes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Biofruit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Congress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127 asistentes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Jornada </a:t>
            </a:r>
            <a:r>
              <a:rPr lang="es-ES" b="1" kern="100" dirty="0" err="1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Biovegen</a:t>
            </a: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125 asistentes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Biotech Attraction </a:t>
            </a:r>
            <a:r>
              <a:rPr lang="es-ES" b="1" kern="100" dirty="0" err="1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Forum</a:t>
            </a: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335 asistentes</a:t>
            </a:r>
            <a:endParaRPr lang="es-ES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Fresh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Food Logistics </a:t>
            </a: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Summit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Hub</a:t>
            </a:r>
            <a:endParaRPr lang="es-ES" b="1" kern="100" dirty="0"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Factoria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Chef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Fruit Next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2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5139F53-27ED-23AA-80FA-2E4D24528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95" y="281814"/>
            <a:ext cx="1438781" cy="377985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7B217BB-3C20-80AF-1538-6D0C76DB3090}"/>
              </a:ext>
            </a:extLst>
          </p:cNvPr>
          <p:cNvSpPr/>
          <p:nvPr/>
        </p:nvSpPr>
        <p:spPr>
          <a:xfrm>
            <a:off x="252000" y="230594"/>
            <a:ext cx="4320000" cy="410400"/>
          </a:xfrm>
          <a:prstGeom prst="roundRect">
            <a:avLst/>
          </a:prstGeom>
          <a:solidFill>
            <a:srgbClr val="282052"/>
          </a:solidFill>
          <a:ln w="12700" cap="flat" cmpd="sng" algn="ctr">
            <a:solidFill>
              <a:srgbClr val="282052">
                <a:lumMod val="90000"/>
                <a:lumOff val="1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ACTIVIDADES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DCB678-5D98-712F-2C2B-96D9CA4A8A59}"/>
              </a:ext>
            </a:extLst>
          </p:cNvPr>
          <p:cNvSpPr txBox="1"/>
          <p:nvPr/>
        </p:nvSpPr>
        <p:spPr>
          <a:xfrm>
            <a:off x="252000" y="659799"/>
            <a:ext cx="7506119" cy="445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Mayor número de servicios </a:t>
            </a:r>
            <a:r>
              <a:rPr lang="es-ES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las empresas Participantes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LIVE </a:t>
            </a:r>
            <a:r>
              <a:rPr lang="es-ES" b="1" kern="100" dirty="0" err="1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Connect</a:t>
            </a:r>
            <a:r>
              <a:rPr lang="es-ES" b="1" kern="100" dirty="0">
                <a:effectLst/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B2B Fruit Attraction News…..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s-ES" b="1" kern="100" dirty="0"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Agenda de Reuniones</a:t>
            </a:r>
            <a:r>
              <a:rPr lang="es-ES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a través de la plataforma, así como la opción de subir actividades de feria para comunicar a los clientes.</a:t>
            </a:r>
            <a:endParaRPr lang="es-ES" b="1" kern="100" dirty="0"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ES" b="1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s-ES" b="1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Compradores Internacionales</a:t>
            </a:r>
            <a:r>
              <a:rPr lang="es-ES" kern="100" dirty="0">
                <a:latin typeface="Barlow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para los expositores de FRESH PRODUCE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s-ES" b="1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b="1" kern="100" dirty="0">
              <a:effectLst/>
              <a:latin typeface="Barlow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E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0147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S">
  <a:themeElements>
    <a:clrScheme name="IFEMA MADRID">
      <a:dk1>
        <a:srgbClr val="161636"/>
      </a:dk1>
      <a:lt1>
        <a:srgbClr val="FFFFFF"/>
      </a:lt1>
      <a:dk2>
        <a:srgbClr val="282052"/>
      </a:dk2>
      <a:lt2>
        <a:srgbClr val="E22424"/>
      </a:lt2>
      <a:accent1>
        <a:srgbClr val="EB4F2A"/>
      </a:accent1>
      <a:accent2>
        <a:srgbClr val="FF660E"/>
      </a:accent2>
      <a:accent3>
        <a:srgbClr val="8321FA"/>
      </a:accent3>
      <a:accent4>
        <a:srgbClr val="70BEE2"/>
      </a:accent4>
      <a:accent5>
        <a:srgbClr val="FFC405"/>
      </a:accent5>
      <a:accent6>
        <a:srgbClr val="B6B5B5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b="0" i="0" dirty="0">
            <a:solidFill>
              <a:schemeClr val="bg1"/>
            </a:solidFill>
            <a:latin typeface="FS Meridian" panose="020B060304020208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dirty="0">
            <a:solidFill>
              <a:schemeClr val="tx1"/>
            </a:solidFill>
            <a:latin typeface="FS Meridian" panose="020B060304020208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25" id="{4D0C40C8-F056-4046-9ED9-D5D210587E31}" vid="{D589D0C3-FF8F-B94C-8111-059254CFB4C7}"/>
    </a:ext>
  </a:extLst>
</a:theme>
</file>

<file path=ppt/theme/theme2.xml><?xml version="1.0" encoding="utf-8"?>
<a:theme xmlns:a="http://schemas.openxmlformats.org/drawingml/2006/main" name="PORTADILLAS/SEPARADORES">
  <a:themeElements>
    <a:clrScheme name="IFEMA MADRID">
      <a:dk1>
        <a:srgbClr val="161636"/>
      </a:dk1>
      <a:lt1>
        <a:srgbClr val="FFFFFF"/>
      </a:lt1>
      <a:dk2>
        <a:srgbClr val="282052"/>
      </a:dk2>
      <a:lt2>
        <a:srgbClr val="E22424"/>
      </a:lt2>
      <a:accent1>
        <a:srgbClr val="EB4F2A"/>
      </a:accent1>
      <a:accent2>
        <a:srgbClr val="FF660E"/>
      </a:accent2>
      <a:accent3>
        <a:srgbClr val="8321FA"/>
      </a:accent3>
      <a:accent4>
        <a:srgbClr val="70BEE2"/>
      </a:accent4>
      <a:accent5>
        <a:srgbClr val="FFC405"/>
      </a:accent5>
      <a:accent6>
        <a:srgbClr val="B6B5B5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b="0" i="0" dirty="0">
            <a:solidFill>
              <a:schemeClr val="bg1"/>
            </a:solidFill>
            <a:latin typeface="FS Meridian" panose="020B060304020208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dirty="0">
            <a:solidFill>
              <a:schemeClr val="tx1"/>
            </a:solidFill>
            <a:latin typeface="FS Meridian" panose="020B060304020208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25" id="{4D0C40C8-F056-4046-9ED9-D5D210587E31}" vid="{01354B86-0A9C-5D4B-B827-9E500D9B4F0B}"/>
    </a:ext>
  </a:extLst>
</a:theme>
</file>

<file path=ppt/theme/theme3.xml><?xml version="1.0" encoding="utf-8"?>
<a:theme xmlns:a="http://schemas.openxmlformats.org/drawingml/2006/main" name="INTERIORES">
  <a:themeElements>
    <a:clrScheme name="Personalizados 2">
      <a:dk1>
        <a:srgbClr val="161636"/>
      </a:dk1>
      <a:lt1>
        <a:srgbClr val="FFFFFF"/>
      </a:lt1>
      <a:dk2>
        <a:srgbClr val="282052"/>
      </a:dk2>
      <a:lt2>
        <a:srgbClr val="E22424"/>
      </a:lt2>
      <a:accent1>
        <a:srgbClr val="151636"/>
      </a:accent1>
      <a:accent2>
        <a:srgbClr val="E23C31"/>
      </a:accent2>
      <a:accent3>
        <a:srgbClr val="EB6333"/>
      </a:accent3>
      <a:accent4>
        <a:srgbClr val="8750F9"/>
      </a:accent4>
      <a:accent5>
        <a:srgbClr val="70BEE1"/>
      </a:accent5>
      <a:accent6>
        <a:srgbClr val="F8C332"/>
      </a:accent6>
      <a:hlink>
        <a:srgbClr val="EB633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b="0" i="0" dirty="0">
            <a:solidFill>
              <a:schemeClr val="bg1"/>
            </a:solidFill>
            <a:latin typeface="FS Meridian" panose="020B060304020208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dirty="0">
            <a:solidFill>
              <a:schemeClr val="tx1"/>
            </a:solidFill>
            <a:latin typeface="FS Meridian" panose="020B060304020208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25" id="{4D0C40C8-F056-4046-9ED9-D5D210587E31}" vid="{7E957F38-ED9F-7B43-86CA-52ED3DA5018A}"/>
    </a:ext>
  </a:extLst>
</a:theme>
</file>

<file path=ppt/theme/theme4.xml><?xml version="1.0" encoding="utf-8"?>
<a:theme xmlns:a="http://schemas.openxmlformats.org/drawingml/2006/main" name="ANEXO Varias Imagenes">
  <a:themeElements>
    <a:clrScheme name="IFEMA MADRID">
      <a:dk1>
        <a:sysClr val="windowText" lastClr="000000"/>
      </a:dk1>
      <a:lt1>
        <a:sysClr val="window" lastClr="FFFFFF"/>
      </a:lt1>
      <a:dk2>
        <a:srgbClr val="171736"/>
      </a:dk2>
      <a:lt2>
        <a:srgbClr val="292152"/>
      </a:lt2>
      <a:accent1>
        <a:srgbClr val="E32424"/>
      </a:accent1>
      <a:accent2>
        <a:srgbClr val="EB4F2A"/>
      </a:accent2>
      <a:accent3>
        <a:srgbClr val="8322FA"/>
      </a:accent3>
      <a:accent4>
        <a:srgbClr val="70BFE3"/>
      </a:accent4>
      <a:accent5>
        <a:srgbClr val="FF660F"/>
      </a:accent5>
      <a:accent6>
        <a:srgbClr val="FFC40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NEXO Destacados Numericos">
  <a:themeElements>
    <a:clrScheme name="IFEMA MADRID">
      <a:dk1>
        <a:sysClr val="windowText" lastClr="000000"/>
      </a:dk1>
      <a:lt1>
        <a:sysClr val="window" lastClr="FFFFFF"/>
      </a:lt1>
      <a:dk2>
        <a:srgbClr val="171736"/>
      </a:dk2>
      <a:lt2>
        <a:srgbClr val="292152"/>
      </a:lt2>
      <a:accent1>
        <a:srgbClr val="E32424"/>
      </a:accent1>
      <a:accent2>
        <a:srgbClr val="EB4F2A"/>
      </a:accent2>
      <a:accent3>
        <a:srgbClr val="8322FA"/>
      </a:accent3>
      <a:accent4>
        <a:srgbClr val="70BFE3"/>
      </a:accent4>
      <a:accent5>
        <a:srgbClr val="FF660F"/>
      </a:accent5>
      <a:accent6>
        <a:srgbClr val="FFC40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IERRES">
  <a:themeElements>
    <a:clrScheme name="IFEMA MADRID">
      <a:dk1>
        <a:srgbClr val="161636"/>
      </a:dk1>
      <a:lt1>
        <a:srgbClr val="FFFFFF"/>
      </a:lt1>
      <a:dk2>
        <a:srgbClr val="282052"/>
      </a:dk2>
      <a:lt2>
        <a:srgbClr val="E22424"/>
      </a:lt2>
      <a:accent1>
        <a:srgbClr val="EB4F2A"/>
      </a:accent1>
      <a:accent2>
        <a:srgbClr val="FF660E"/>
      </a:accent2>
      <a:accent3>
        <a:srgbClr val="8321FA"/>
      </a:accent3>
      <a:accent4>
        <a:srgbClr val="70BEE2"/>
      </a:accent4>
      <a:accent5>
        <a:srgbClr val="FFC405"/>
      </a:accent5>
      <a:accent6>
        <a:srgbClr val="B6B5B5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b="0" i="0" dirty="0">
            <a:solidFill>
              <a:schemeClr val="bg1"/>
            </a:solidFill>
            <a:latin typeface="FS Meridian" panose="020B060304020208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0" i="0" dirty="0">
            <a:solidFill>
              <a:schemeClr val="tx1"/>
            </a:solidFill>
            <a:latin typeface="FS Meridian" panose="020B060304020208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25" id="{4D0C40C8-F056-4046-9ED9-D5D210587E31}" vid="{D05A1002-160B-3C4C-890F-D9F0EB6B53B6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BBB9AAB-014F-124B-A16F-4E117EDFB869}">
  <we:reference id="wa104380955" version="3.4.3.0" store="es-ES" storeType="OMEX"/>
  <we:alternateReferences>
    <we:reference id="wa104380955" version="3.4.3.0" store="WA104380955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88793b-11fa-4288-9f87-696cbb79ca9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F877FDFD04F643A29313AA452B9065" ma:contentTypeVersion="16" ma:contentTypeDescription="Create a new document." ma:contentTypeScope="" ma:versionID="d7c2f578e0a47668f3f61ed23080de6b">
  <xsd:schema xmlns:xsd="http://www.w3.org/2001/XMLSchema" xmlns:xs="http://www.w3.org/2001/XMLSchema" xmlns:p="http://schemas.microsoft.com/office/2006/metadata/properties" xmlns:ns3="3b7ef8a4-d868-4cb8-bc88-a97c5c7304a6" xmlns:ns4="2c88793b-11fa-4288-9f87-696cbb79ca99" targetNamespace="http://schemas.microsoft.com/office/2006/metadata/properties" ma:root="true" ma:fieldsID="9a6e7fa525866a815fe52346ee7a68cb" ns3:_="" ns4:_="">
    <xsd:import namespace="3b7ef8a4-d868-4cb8-bc88-a97c5c7304a6"/>
    <xsd:import namespace="2c88793b-11fa-4288-9f87-696cbb79ca9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ef8a4-d868-4cb8-bc88-a97c5c7304a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8793b-11fa-4288-9f87-696cbb79ca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41E10E-1DCF-4029-8A57-200629F69A9F}">
  <ds:schemaRefs>
    <ds:schemaRef ds:uri="2c88793b-11fa-4288-9f87-696cbb79ca99"/>
    <ds:schemaRef ds:uri="3b7ef8a4-d868-4cb8-bc88-a97c5c7304a6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A66FD33-5B61-4FCF-AB66-37F713AF7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4A1448-0050-4C3F-A2C8-E3DDD5D79E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7ef8a4-d868-4cb8-bc88-a97c5c7304a6"/>
    <ds:schemaRef ds:uri="2c88793b-11fa-4288-9f87-696cbb79ca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IFEMA_PPT_ARIAL 1.1</Template>
  <TotalTime>3967</TotalTime>
  <Words>423</Words>
  <Application>Microsoft Office PowerPoint</Application>
  <PresentationFormat>Presentación en pantalla (16:9)</PresentationFormat>
  <Paragraphs>110</Paragraphs>
  <Slides>12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Calibri</vt:lpstr>
      <vt:lpstr>Barlow</vt:lpstr>
      <vt:lpstr>FS Meridian</vt:lpstr>
      <vt:lpstr>Arial</vt:lpstr>
      <vt:lpstr>Wingdings</vt:lpstr>
      <vt:lpstr>PORTADAS</vt:lpstr>
      <vt:lpstr>PORTADILLAS/SEPARADORES</vt:lpstr>
      <vt:lpstr>INTERIORES</vt:lpstr>
      <vt:lpstr>ANEXO Varias Imagenes</vt:lpstr>
      <vt:lpstr>ANEXO Destacados Numericos</vt:lpstr>
      <vt:lpstr>CIERRES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Delgado</dc:creator>
  <cp:lastModifiedBy>Natividad López</cp:lastModifiedBy>
  <cp:revision>164</cp:revision>
  <cp:lastPrinted>2024-02-21T12:47:46Z</cp:lastPrinted>
  <dcterms:created xsi:type="dcterms:W3CDTF">2020-06-01T12:28:10Z</dcterms:created>
  <dcterms:modified xsi:type="dcterms:W3CDTF">2024-04-09T13:24:05Z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0x01010083F877FDFD04F643A29313AA452B9065</vt:lpwstr>
  </property>
</Properties>
</file>